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13716000" cx="24384000"/>
  <p:notesSz cx="6858000" cy="9144000"/>
  <p:embeddedFontLst>
    <p:embeddedFont>
      <p:font typeface="Space Mono"/>
      <p:regular r:id="rId27"/>
      <p:bold r:id="rId28"/>
      <p:italic r:id="rId29"/>
      <p:boldItalic r:id="rId30"/>
    </p:embeddedFont>
    <p:embeddedFont>
      <p:font typeface="Inter"/>
      <p:regular r:id="rId31"/>
      <p:bold r:id="rId32"/>
    </p:embeddedFont>
    <p:embeddedFont>
      <p:font typeface="Source Code Pro"/>
      <p:regular r:id="rId33"/>
      <p:bold r:id="rId34"/>
      <p:italic r:id="rId35"/>
      <p:boldItalic r:id="rId36"/>
    </p:embeddedFont>
    <p:embeddedFont>
      <p:font typeface="Inter ExtraBold"/>
      <p:bold r:id="rId37"/>
    </p:embeddedFont>
    <p:embeddedFont>
      <p:font typeface="Helvetica Neue"/>
      <p:regular r:id="rId38"/>
      <p:bold r:id="rId39"/>
      <p:italic r:id="rId40"/>
      <p:boldItalic r:id="rId41"/>
    </p:embeddedFont>
    <p:embeddedFont>
      <p:font typeface="Helvetica Neue Light"/>
      <p:regular r:id="rId42"/>
      <p:bold r:id="rId43"/>
      <p:italic r:id="rId44"/>
      <p:boldItalic r:id="rId45"/>
    </p:embeddedFont>
    <p:embeddedFont>
      <p:font typeface="Inter Medium"/>
      <p:regular r:id="rId46"/>
      <p:bold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8" roundtripDataSignature="AMtx7mhQ/LSGC7QvHFVUMAFrJnz/HmaLX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HelveticaNeue-italic.fntdata"/><Relationship Id="rId20" Type="http://schemas.openxmlformats.org/officeDocument/2006/relationships/slide" Target="slides/slide16.xml"/><Relationship Id="rId42" Type="http://schemas.openxmlformats.org/officeDocument/2006/relationships/font" Target="fonts/HelveticaNeueLight-regular.fntdata"/><Relationship Id="rId41" Type="http://schemas.openxmlformats.org/officeDocument/2006/relationships/font" Target="fonts/HelveticaNeue-boldItalic.fntdata"/><Relationship Id="rId22" Type="http://schemas.openxmlformats.org/officeDocument/2006/relationships/slide" Target="slides/slide18.xml"/><Relationship Id="rId44" Type="http://schemas.openxmlformats.org/officeDocument/2006/relationships/font" Target="fonts/HelveticaNeueLight-italic.fntdata"/><Relationship Id="rId21" Type="http://schemas.openxmlformats.org/officeDocument/2006/relationships/slide" Target="slides/slide17.xml"/><Relationship Id="rId43" Type="http://schemas.openxmlformats.org/officeDocument/2006/relationships/font" Target="fonts/HelveticaNeueLight-bold.fntdata"/><Relationship Id="rId24" Type="http://schemas.openxmlformats.org/officeDocument/2006/relationships/slide" Target="slides/slide20.xml"/><Relationship Id="rId46" Type="http://schemas.openxmlformats.org/officeDocument/2006/relationships/font" Target="fonts/InterMedium-regular.fntdata"/><Relationship Id="rId23" Type="http://schemas.openxmlformats.org/officeDocument/2006/relationships/slide" Target="slides/slide19.xml"/><Relationship Id="rId45" Type="http://schemas.openxmlformats.org/officeDocument/2006/relationships/font" Target="fonts/HelveticaNeueLigh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48" Type="http://customschemas.google.com/relationships/presentationmetadata" Target="metadata"/><Relationship Id="rId25" Type="http://schemas.openxmlformats.org/officeDocument/2006/relationships/slide" Target="slides/slide21.xml"/><Relationship Id="rId47" Type="http://schemas.openxmlformats.org/officeDocument/2006/relationships/font" Target="fonts/InterMedium-bold.fntdata"/><Relationship Id="rId28" Type="http://schemas.openxmlformats.org/officeDocument/2006/relationships/font" Target="fonts/SpaceMono-bold.fntdata"/><Relationship Id="rId27" Type="http://schemas.openxmlformats.org/officeDocument/2006/relationships/font" Target="fonts/SpaceMon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SpaceMon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Inter-regular.fntdata"/><Relationship Id="rId30" Type="http://schemas.openxmlformats.org/officeDocument/2006/relationships/font" Target="fonts/SpaceMono-boldItalic.fntdata"/><Relationship Id="rId11" Type="http://schemas.openxmlformats.org/officeDocument/2006/relationships/slide" Target="slides/slide7.xml"/><Relationship Id="rId33" Type="http://schemas.openxmlformats.org/officeDocument/2006/relationships/font" Target="fonts/SourceCodePro-regular.fntdata"/><Relationship Id="rId10" Type="http://schemas.openxmlformats.org/officeDocument/2006/relationships/slide" Target="slides/slide6.xml"/><Relationship Id="rId32" Type="http://schemas.openxmlformats.org/officeDocument/2006/relationships/font" Target="fonts/Inter-bold.fntdata"/><Relationship Id="rId13" Type="http://schemas.openxmlformats.org/officeDocument/2006/relationships/slide" Target="slides/slide9.xml"/><Relationship Id="rId35" Type="http://schemas.openxmlformats.org/officeDocument/2006/relationships/font" Target="fonts/SourceCodePro-italic.fntdata"/><Relationship Id="rId12" Type="http://schemas.openxmlformats.org/officeDocument/2006/relationships/slide" Target="slides/slide8.xml"/><Relationship Id="rId34" Type="http://schemas.openxmlformats.org/officeDocument/2006/relationships/font" Target="fonts/SourceCodePro-bold.fntdata"/><Relationship Id="rId15" Type="http://schemas.openxmlformats.org/officeDocument/2006/relationships/slide" Target="slides/slide11.xml"/><Relationship Id="rId37" Type="http://schemas.openxmlformats.org/officeDocument/2006/relationships/font" Target="fonts/InterExtraBold-bold.fntdata"/><Relationship Id="rId14" Type="http://schemas.openxmlformats.org/officeDocument/2006/relationships/slide" Target="slides/slide10.xml"/><Relationship Id="rId36" Type="http://schemas.openxmlformats.org/officeDocument/2006/relationships/font" Target="fonts/SourceCodePro-boldItalic.fntdata"/><Relationship Id="rId17" Type="http://schemas.openxmlformats.org/officeDocument/2006/relationships/slide" Target="slides/slide13.xml"/><Relationship Id="rId39" Type="http://schemas.openxmlformats.org/officeDocument/2006/relationships/font" Target="fonts/HelveticaNeue-bold.fntdata"/><Relationship Id="rId16" Type="http://schemas.openxmlformats.org/officeDocument/2006/relationships/slide" Target="slides/slide12.xml"/><Relationship Id="rId38" Type="http://schemas.openxmlformats.org/officeDocument/2006/relationships/font" Target="fonts/HelveticaNeue-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0.png>
</file>

<file path=ppt/media/image11.png>
</file>

<file path=ppt/media/image12.png>
</file>

<file path=ppt/media/image13.png>
</file>

<file path=ppt/media/image14.png>
</file>

<file path=ppt/media/image15.png>
</file>

<file path=ppt/media/image16.png>
</file>

<file path=ppt/media/image18.jp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1pPr>
            <a:lvl2pPr indent="-228600" lvl="1" marL="9144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2pPr>
            <a:lvl3pPr indent="-228600" lvl="2" marL="13716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3pPr>
            <a:lvl4pPr indent="-228600" lvl="3" marL="18288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4pPr>
            <a:lvl5pPr indent="-228600" lvl="4" marL="22860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5pPr>
            <a:lvl6pPr indent="-228600" lvl="5" marL="27432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6pPr>
            <a:lvl7pPr indent="-228600" lvl="6" marL="32004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7pPr>
            <a:lvl8pPr indent="-228600" lvl="7" marL="36576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8pPr>
            <a:lvl9pPr indent="-228600" lvl="8" marL="41148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280057e16d_0_129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8" name="Google Shape;198;g1280057e16d_0_129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fa8f953c16_0_1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3" name="Google Shape;263;g1fa8f953c16_0_1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a8f953c16_0_20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sz="1200"/>
          </a:p>
        </p:txBody>
      </p:sp>
      <p:sp>
        <p:nvSpPr>
          <p:cNvPr id="270" name="Google Shape;270;g1fa8f953c16_0_20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fa8f953c16_0_1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6" name="Google Shape;276;g1fa8f953c16_0_14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49be288e01_0_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3" name="Google Shape;283;g249be288e01_0_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49be288e01_0_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0" name="Google Shape;290;g249be288e01_0_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49a3952b21_0_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7" name="Google Shape;297;g249a3952b21_0_1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49be288e01_0_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4" name="Google Shape;304;g249be288e01_0_2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49a3952b21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1" name="Google Shape;311;g249a3952b21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49be288e01_0_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7" name="Google Shape;317;g249be288e01_0_3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49be288e01_0_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3" name="Google Shape;323;g249be288e01_0_4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fa8f953c1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7" name="Google Shape;207;g1fa8f953c16_0_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sz="11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49be288e01_0_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9" name="Google Shape;329;g249be288e01_0_4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49be288e01_1_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5" name="Google Shape;335;g249be288e01_1_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017a7c1cce_1_8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41" name="Google Shape;341;g2017a7c1cce_1_8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280057e16d_0_259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sz="1200"/>
          </a:p>
        </p:txBody>
      </p:sp>
      <p:sp>
        <p:nvSpPr>
          <p:cNvPr id="213" name="Google Shape;213;g1280057e16d_0_259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017a7c1cce_0_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9" name="Google Shape;219;g2017a7c1cce_0_1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400"/>
              <a:buNone/>
            </a:pPr>
            <a:r>
              <a:t/>
            </a:r>
            <a:endParaRPr sz="1200">
              <a:latin typeface="Arial"/>
              <a:ea typeface="Arial"/>
              <a:cs typeface="Arial"/>
              <a:sym typeface="Arial"/>
            </a:endParaRPr>
          </a:p>
          <a:p>
            <a:pPr indent="0" lvl="0" marL="0" rtl="0" algn="l">
              <a:lnSpc>
                <a:spcPct val="115000"/>
              </a:lnSpc>
              <a:spcBef>
                <a:spcPts val="0"/>
              </a:spcBef>
              <a:spcAft>
                <a:spcPts val="0"/>
              </a:spcAft>
              <a:buSzPts val="1400"/>
              <a:buNone/>
            </a:pPr>
            <a:r>
              <a:t/>
            </a:r>
            <a:endParaRPr sz="1200">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fa8f953c16_0_19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sz="1200"/>
          </a:p>
        </p:txBody>
      </p:sp>
      <p:sp>
        <p:nvSpPr>
          <p:cNvPr id="227" name="Google Shape;227;g1fa8f953c16_0_19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3e8612c48c_0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3" name="Google Shape;233;g23e8612c48c_0_5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49be288e01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1" name="Google Shape;241;g249be288e01_1_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49be288e01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9" name="Google Shape;249;g249be288e01_1_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fa8f953c16_0_19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sz="1200"/>
          </a:p>
        </p:txBody>
      </p:sp>
      <p:sp>
        <p:nvSpPr>
          <p:cNvPr id="257" name="Google Shape;257;g1fa8f953c16_0_19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8.png"/><Relationship Id="rId4"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dient 1" type="tx">
  <p:cSld name="TITLE_AND_BODY">
    <p:spTree>
      <p:nvGrpSpPr>
        <p:cNvPr id="10" name="Shape 10"/>
        <p:cNvGrpSpPr/>
        <p:nvPr/>
      </p:nvGrpSpPr>
      <p:grpSpPr>
        <a:xfrm>
          <a:off x="0" y="0"/>
          <a:ext cx="0" cy="0"/>
          <a:chOff x="0" y="0"/>
          <a:chExt cx="0" cy="0"/>
        </a:xfrm>
      </p:grpSpPr>
      <p:sp>
        <p:nvSpPr>
          <p:cNvPr id="11" name="Google Shape;11;p40"/>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showMasterSp="0">
  <p:cSld name="Title &amp; Bullets">
    <p:bg>
      <p:bgPr>
        <a:gradFill>
          <a:gsLst>
            <a:gs pos="0">
              <a:srgbClr val="0F0F0F"/>
            </a:gs>
            <a:gs pos="100000">
              <a:srgbClr val="000000"/>
            </a:gs>
          </a:gsLst>
          <a:lin ang="5400000" scaled="0"/>
        </a:gradFill>
      </p:bgPr>
    </p:bg>
    <p:spTree>
      <p:nvGrpSpPr>
        <p:cNvPr id="57" name="Shape 57"/>
        <p:cNvGrpSpPr/>
        <p:nvPr/>
      </p:nvGrpSpPr>
      <p:grpSpPr>
        <a:xfrm>
          <a:off x="0" y="0"/>
          <a:ext cx="0" cy="0"/>
          <a:chOff x="0" y="0"/>
          <a:chExt cx="0" cy="0"/>
        </a:xfrm>
      </p:grpSpPr>
      <p:sp>
        <p:nvSpPr>
          <p:cNvPr id="58" name="Google Shape;58;p44"/>
          <p:cNvSpPr txBox="1"/>
          <p:nvPr>
            <p:ph type="title"/>
          </p:nvPr>
        </p:nvSpPr>
        <p:spPr>
          <a:xfrm>
            <a:off x="1206500" y="952500"/>
            <a:ext cx="21971000" cy="1433163"/>
          </a:xfrm>
          <a:prstGeom prst="rect">
            <a:avLst/>
          </a:prstGeom>
          <a:noFill/>
          <a:ln>
            <a:noFill/>
          </a:ln>
        </p:spPr>
        <p:txBody>
          <a:bodyPr anchorCtr="0" anchor="t" bIns="50800" lIns="50800" spcFirstLastPara="1" rIns="50800" wrap="square" tIns="50800">
            <a:normAutofit/>
          </a:bodyPr>
          <a:lstStyle>
            <a:lvl1pPr lvl="0" algn="l">
              <a:lnSpc>
                <a:spcPct val="90000"/>
              </a:lnSpc>
              <a:spcBef>
                <a:spcPts val="0"/>
              </a:spcBef>
              <a:spcAft>
                <a:spcPts val="0"/>
              </a:spcAft>
              <a:buClr>
                <a:srgbClr val="FFFFFF"/>
              </a:buClr>
              <a:buSzPts val="8800"/>
              <a:buFont typeface="Helvetica Neue"/>
              <a:buNone/>
              <a:defRPr sz="88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59" name="Google Shape;59;p44"/>
          <p:cNvSpPr txBox="1"/>
          <p:nvPr>
            <p:ph idx="1" type="body"/>
          </p:nvPr>
        </p:nvSpPr>
        <p:spPr>
          <a:xfrm>
            <a:off x="1206500" y="2245962"/>
            <a:ext cx="21971000" cy="934780"/>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0"/>
              </a:spcBef>
              <a:spcAft>
                <a:spcPts val="0"/>
              </a:spcAft>
              <a:buClr>
                <a:srgbClr val="FFFFFF"/>
              </a:buClr>
              <a:buSzPts val="5615"/>
              <a:buFont typeface="Helvetica Neue"/>
              <a:buNone/>
              <a:defRPr sz="5615"/>
            </a:lvl1pPr>
            <a:lvl2pPr indent="-533400" lvl="1" marL="914400" algn="l">
              <a:lnSpc>
                <a:spcPct val="115000"/>
              </a:lnSpc>
              <a:spcBef>
                <a:spcPts val="0"/>
              </a:spcBef>
              <a:spcAft>
                <a:spcPts val="0"/>
              </a:spcAft>
              <a:buSzPts val="4800"/>
              <a:buChar char="○"/>
              <a:defRPr/>
            </a:lvl2pPr>
            <a:lvl3pPr indent="-533400" lvl="2" marL="1371600" algn="l">
              <a:lnSpc>
                <a:spcPct val="115000"/>
              </a:lnSpc>
              <a:spcBef>
                <a:spcPts val="0"/>
              </a:spcBef>
              <a:spcAft>
                <a:spcPts val="0"/>
              </a:spcAft>
              <a:buSzPts val="4800"/>
              <a:buChar char="■"/>
              <a:defRPr/>
            </a:lvl3pPr>
            <a:lvl4pPr indent="-533400" lvl="3" marL="1828800" algn="l">
              <a:lnSpc>
                <a:spcPct val="115000"/>
              </a:lnSpc>
              <a:spcBef>
                <a:spcPts val="0"/>
              </a:spcBef>
              <a:spcAft>
                <a:spcPts val="0"/>
              </a:spcAft>
              <a:buSzPts val="4800"/>
              <a:buChar char="●"/>
              <a:defRPr/>
            </a:lvl4pPr>
            <a:lvl5pPr indent="-533400" lvl="4" marL="2286000" algn="l">
              <a:lnSpc>
                <a:spcPct val="115000"/>
              </a:lnSpc>
              <a:spcBef>
                <a:spcPts val="0"/>
              </a:spcBef>
              <a:spcAft>
                <a:spcPts val="0"/>
              </a:spcAft>
              <a:buSzPts val="4800"/>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60" name="Google Shape;60;p44"/>
          <p:cNvSpPr txBox="1"/>
          <p:nvPr>
            <p:ph idx="2"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369189" lvl="0" marL="457200" algn="l">
              <a:lnSpc>
                <a:spcPct val="90000"/>
              </a:lnSpc>
              <a:spcBef>
                <a:spcPts val="4500"/>
              </a:spcBef>
              <a:spcAft>
                <a:spcPts val="0"/>
              </a:spcAft>
              <a:buClr>
                <a:srgbClr val="FFFFFF"/>
              </a:buClr>
              <a:buSzPts val="2214"/>
              <a:buChar char="•"/>
              <a:defRPr/>
            </a:lvl1pPr>
            <a:lvl2pPr indent="-369189" lvl="1" marL="914400" algn="l">
              <a:lnSpc>
                <a:spcPct val="90000"/>
              </a:lnSpc>
              <a:spcBef>
                <a:spcPts val="4500"/>
              </a:spcBef>
              <a:spcAft>
                <a:spcPts val="0"/>
              </a:spcAft>
              <a:buClr>
                <a:srgbClr val="FFFFFF"/>
              </a:buClr>
              <a:buSzPts val="2214"/>
              <a:buChar char="•"/>
              <a:defRPr/>
            </a:lvl2pPr>
            <a:lvl3pPr indent="-369189" lvl="2" marL="1371600" algn="l">
              <a:lnSpc>
                <a:spcPct val="90000"/>
              </a:lnSpc>
              <a:spcBef>
                <a:spcPts val="4500"/>
              </a:spcBef>
              <a:spcAft>
                <a:spcPts val="0"/>
              </a:spcAft>
              <a:buClr>
                <a:srgbClr val="FFFFFF"/>
              </a:buClr>
              <a:buSzPts val="2214"/>
              <a:buChar char="•"/>
              <a:defRPr/>
            </a:lvl3pPr>
            <a:lvl4pPr indent="-369189" lvl="3" marL="1828800" algn="l">
              <a:lnSpc>
                <a:spcPct val="90000"/>
              </a:lnSpc>
              <a:spcBef>
                <a:spcPts val="4500"/>
              </a:spcBef>
              <a:spcAft>
                <a:spcPts val="0"/>
              </a:spcAft>
              <a:buClr>
                <a:srgbClr val="FFFFFF"/>
              </a:buClr>
              <a:buSzPts val="2214"/>
              <a:buChar char="•"/>
              <a:defRPr/>
            </a:lvl4pPr>
            <a:lvl5pPr indent="-369189" lvl="4" marL="2286000" algn="l">
              <a:lnSpc>
                <a:spcPct val="90000"/>
              </a:lnSpc>
              <a:spcBef>
                <a:spcPts val="4500"/>
              </a:spcBef>
              <a:spcAft>
                <a:spcPts val="0"/>
              </a:spcAft>
              <a:buClr>
                <a:srgbClr val="FFFFFF"/>
              </a:buClr>
              <a:buSzPts val="2214"/>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61" name="Google Shape;61;p44"/>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bg>
      <p:bgPr>
        <a:solidFill>
          <a:schemeClr val="dk1"/>
        </a:solidFill>
      </p:bgPr>
    </p:bg>
    <p:spTree>
      <p:nvGrpSpPr>
        <p:cNvPr id="62" name="Shape 62"/>
        <p:cNvGrpSpPr/>
        <p:nvPr/>
      </p:nvGrpSpPr>
      <p:grpSpPr>
        <a:xfrm>
          <a:off x="0" y="0"/>
          <a:ext cx="0" cy="0"/>
          <a:chOff x="0" y="0"/>
          <a:chExt cx="0" cy="0"/>
        </a:xfrm>
      </p:grpSpPr>
      <p:sp>
        <p:nvSpPr>
          <p:cNvPr id="63" name="Google Shape;63;g1280057e16d_0_1282"/>
          <p:cNvSpPr txBox="1"/>
          <p:nvPr>
            <p:ph type="title"/>
          </p:nvPr>
        </p:nvSpPr>
        <p:spPr>
          <a:xfrm>
            <a:off x="831200" y="1186733"/>
            <a:ext cx="22721700" cy="1527300"/>
          </a:xfrm>
          <a:prstGeom prst="rect">
            <a:avLst/>
          </a:prstGeom>
          <a:noFill/>
          <a:ln>
            <a:noFill/>
          </a:ln>
        </p:spPr>
        <p:txBody>
          <a:bodyPr anchorCtr="0" anchor="t" bIns="243800" lIns="243800" spcFirstLastPara="1" rIns="243800" wrap="square" tIns="243800">
            <a:normAutofit/>
          </a:bodyPr>
          <a:lstStyle>
            <a:lvl1pPr lvl="0" algn="l">
              <a:lnSpc>
                <a:spcPct val="100000"/>
              </a:lnSpc>
              <a:spcBef>
                <a:spcPts val="0"/>
              </a:spcBef>
              <a:spcAft>
                <a:spcPts val="0"/>
              </a:spcAft>
              <a:buClr>
                <a:schemeClr val="lt1"/>
              </a:buClr>
              <a:buSzPts val="8500"/>
              <a:buFont typeface="Inter ExtraBold"/>
              <a:buNone/>
              <a:defRPr sz="8500">
                <a:solidFill>
                  <a:schemeClr val="lt1"/>
                </a:solidFill>
                <a:latin typeface="Inter ExtraBold"/>
                <a:ea typeface="Inter ExtraBold"/>
                <a:cs typeface="Inter ExtraBold"/>
                <a:sym typeface="Inter ExtraBold"/>
              </a:defRPr>
            </a:lvl1pPr>
            <a:lvl2pPr lvl="1" algn="l">
              <a:lnSpc>
                <a:spcPct val="100000"/>
              </a:lnSpc>
              <a:spcBef>
                <a:spcPts val="0"/>
              </a:spcBef>
              <a:spcAft>
                <a:spcPts val="0"/>
              </a:spcAft>
              <a:buSzPts val="7500"/>
              <a:buNone/>
              <a:defRPr/>
            </a:lvl2pPr>
            <a:lvl3pPr lvl="2" algn="l">
              <a:lnSpc>
                <a:spcPct val="100000"/>
              </a:lnSpc>
              <a:spcBef>
                <a:spcPts val="0"/>
              </a:spcBef>
              <a:spcAft>
                <a:spcPts val="0"/>
              </a:spcAft>
              <a:buSzPts val="7500"/>
              <a:buNone/>
              <a:defRPr/>
            </a:lvl3pPr>
            <a:lvl4pPr lvl="3" algn="l">
              <a:lnSpc>
                <a:spcPct val="100000"/>
              </a:lnSpc>
              <a:spcBef>
                <a:spcPts val="0"/>
              </a:spcBef>
              <a:spcAft>
                <a:spcPts val="0"/>
              </a:spcAft>
              <a:buSzPts val="7500"/>
              <a:buNone/>
              <a:defRPr/>
            </a:lvl4pPr>
            <a:lvl5pPr lvl="4" algn="l">
              <a:lnSpc>
                <a:spcPct val="100000"/>
              </a:lnSpc>
              <a:spcBef>
                <a:spcPts val="0"/>
              </a:spcBef>
              <a:spcAft>
                <a:spcPts val="0"/>
              </a:spcAft>
              <a:buSzPts val="7500"/>
              <a:buNone/>
              <a:defRPr/>
            </a:lvl5pPr>
            <a:lvl6pPr lvl="5" algn="l">
              <a:lnSpc>
                <a:spcPct val="100000"/>
              </a:lnSpc>
              <a:spcBef>
                <a:spcPts val="0"/>
              </a:spcBef>
              <a:spcAft>
                <a:spcPts val="0"/>
              </a:spcAft>
              <a:buSzPts val="7500"/>
              <a:buNone/>
              <a:defRPr/>
            </a:lvl6pPr>
            <a:lvl7pPr lvl="6" algn="l">
              <a:lnSpc>
                <a:spcPct val="100000"/>
              </a:lnSpc>
              <a:spcBef>
                <a:spcPts val="0"/>
              </a:spcBef>
              <a:spcAft>
                <a:spcPts val="0"/>
              </a:spcAft>
              <a:buSzPts val="7500"/>
              <a:buNone/>
              <a:defRPr/>
            </a:lvl7pPr>
            <a:lvl8pPr lvl="7" algn="l">
              <a:lnSpc>
                <a:spcPct val="100000"/>
              </a:lnSpc>
              <a:spcBef>
                <a:spcPts val="0"/>
              </a:spcBef>
              <a:spcAft>
                <a:spcPts val="0"/>
              </a:spcAft>
              <a:buSzPts val="7500"/>
              <a:buNone/>
              <a:defRPr/>
            </a:lvl8pPr>
            <a:lvl9pPr lvl="8" algn="l">
              <a:lnSpc>
                <a:spcPct val="100000"/>
              </a:lnSpc>
              <a:spcBef>
                <a:spcPts val="0"/>
              </a:spcBef>
              <a:spcAft>
                <a:spcPts val="0"/>
              </a:spcAft>
              <a:buSzPts val="7500"/>
              <a:buNone/>
              <a:defRPr/>
            </a:lvl9pPr>
          </a:lstStyle>
          <a:p/>
        </p:txBody>
      </p:sp>
      <p:pic>
        <p:nvPicPr>
          <p:cNvPr id="64" name="Google Shape;64;g1280057e16d_0_1282"/>
          <p:cNvPicPr preferRelativeResize="0"/>
          <p:nvPr/>
        </p:nvPicPr>
        <p:blipFill rotWithShape="1">
          <a:blip r:embed="rId2">
            <a:alphaModFix/>
          </a:blip>
          <a:srcRect b="0" l="0" r="0" t="0"/>
          <a:stretch/>
        </p:blipFill>
        <p:spPr>
          <a:xfrm>
            <a:off x="-2033055" y="0"/>
            <a:ext cx="1463200" cy="6103040"/>
          </a:xfrm>
          <a:prstGeom prst="rect">
            <a:avLst/>
          </a:prstGeom>
          <a:noFill/>
          <a:ln>
            <a:noFill/>
          </a:ln>
        </p:spPr>
      </p:pic>
      <p:pic>
        <p:nvPicPr>
          <p:cNvPr id="65" name="Google Shape;65;g1280057e16d_0_1282"/>
          <p:cNvPicPr preferRelativeResize="0"/>
          <p:nvPr/>
        </p:nvPicPr>
        <p:blipFill rotWithShape="1">
          <a:blip r:embed="rId3">
            <a:alphaModFix/>
          </a:blip>
          <a:srcRect b="0" l="0" r="0" t="0"/>
          <a:stretch/>
        </p:blipFill>
        <p:spPr>
          <a:xfrm>
            <a:off x="1220078" y="12114733"/>
            <a:ext cx="2535937" cy="380390"/>
          </a:xfrm>
          <a:prstGeom prst="rect">
            <a:avLst/>
          </a:prstGeom>
          <a:noFill/>
          <a:ln>
            <a:noFill/>
          </a:ln>
        </p:spPr>
      </p:pic>
      <p:sp>
        <p:nvSpPr>
          <p:cNvPr id="66" name="Google Shape;66;g1280057e16d_0_1282"/>
          <p:cNvSpPr txBox="1"/>
          <p:nvPr>
            <p:ph idx="1" type="subTitle"/>
          </p:nvPr>
        </p:nvSpPr>
        <p:spPr>
          <a:xfrm>
            <a:off x="831200" y="2813600"/>
            <a:ext cx="22721700" cy="1527300"/>
          </a:xfrm>
          <a:prstGeom prst="rect">
            <a:avLst/>
          </a:prstGeom>
          <a:noFill/>
          <a:ln>
            <a:noFill/>
          </a:ln>
        </p:spPr>
        <p:txBody>
          <a:bodyPr anchorCtr="0" anchor="t" bIns="243800" lIns="243800" spcFirstLastPara="1" rIns="243800" wrap="square" tIns="243800">
            <a:normAutofit/>
          </a:bodyPr>
          <a:lstStyle>
            <a:lvl1pPr lvl="0" algn="l">
              <a:lnSpc>
                <a:spcPct val="100000"/>
              </a:lnSpc>
              <a:spcBef>
                <a:spcPts val="0"/>
              </a:spcBef>
              <a:spcAft>
                <a:spcPts val="0"/>
              </a:spcAft>
              <a:buClr>
                <a:schemeClr val="lt1"/>
              </a:buClr>
              <a:buSzPts val="4800"/>
              <a:buNone/>
              <a:defRPr>
                <a:solidFill>
                  <a:schemeClr val="lt1"/>
                </a:solidFill>
              </a:defRPr>
            </a:lvl1pPr>
            <a:lvl2pPr lvl="1" algn="l">
              <a:lnSpc>
                <a:spcPct val="100000"/>
              </a:lnSpc>
              <a:spcBef>
                <a:spcPts val="2700"/>
              </a:spcBef>
              <a:spcAft>
                <a:spcPts val="0"/>
              </a:spcAft>
              <a:buSzPts val="3700"/>
              <a:buNone/>
              <a:defRPr/>
            </a:lvl2pPr>
            <a:lvl3pPr lvl="2" algn="l">
              <a:lnSpc>
                <a:spcPct val="100000"/>
              </a:lnSpc>
              <a:spcBef>
                <a:spcPts val="2700"/>
              </a:spcBef>
              <a:spcAft>
                <a:spcPts val="0"/>
              </a:spcAft>
              <a:buSzPts val="3700"/>
              <a:buNone/>
              <a:defRPr/>
            </a:lvl3pPr>
            <a:lvl4pPr lvl="3" algn="l">
              <a:lnSpc>
                <a:spcPct val="100000"/>
              </a:lnSpc>
              <a:spcBef>
                <a:spcPts val="2700"/>
              </a:spcBef>
              <a:spcAft>
                <a:spcPts val="0"/>
              </a:spcAft>
              <a:buSzPts val="3700"/>
              <a:buNone/>
              <a:defRPr/>
            </a:lvl4pPr>
            <a:lvl5pPr lvl="4" algn="l">
              <a:lnSpc>
                <a:spcPct val="100000"/>
              </a:lnSpc>
              <a:spcBef>
                <a:spcPts val="2700"/>
              </a:spcBef>
              <a:spcAft>
                <a:spcPts val="0"/>
              </a:spcAft>
              <a:buSzPts val="3700"/>
              <a:buNone/>
              <a:defRPr/>
            </a:lvl5pPr>
            <a:lvl6pPr lvl="5" algn="l">
              <a:lnSpc>
                <a:spcPct val="100000"/>
              </a:lnSpc>
              <a:spcBef>
                <a:spcPts val="2700"/>
              </a:spcBef>
              <a:spcAft>
                <a:spcPts val="0"/>
              </a:spcAft>
              <a:buSzPts val="3700"/>
              <a:buNone/>
              <a:defRPr/>
            </a:lvl6pPr>
            <a:lvl7pPr lvl="6" algn="l">
              <a:lnSpc>
                <a:spcPct val="100000"/>
              </a:lnSpc>
              <a:spcBef>
                <a:spcPts val="2700"/>
              </a:spcBef>
              <a:spcAft>
                <a:spcPts val="0"/>
              </a:spcAft>
              <a:buSzPts val="3700"/>
              <a:buNone/>
              <a:defRPr/>
            </a:lvl7pPr>
            <a:lvl8pPr lvl="7" algn="l">
              <a:lnSpc>
                <a:spcPct val="100000"/>
              </a:lnSpc>
              <a:spcBef>
                <a:spcPts val="2700"/>
              </a:spcBef>
              <a:spcAft>
                <a:spcPts val="0"/>
              </a:spcAft>
              <a:buSzPts val="3700"/>
              <a:buNone/>
              <a:defRPr/>
            </a:lvl8pPr>
            <a:lvl9pPr lvl="8" algn="l">
              <a:lnSpc>
                <a:spcPct val="100000"/>
              </a:lnSpc>
              <a:spcBef>
                <a:spcPts val="2700"/>
              </a:spcBef>
              <a:spcAft>
                <a:spcPts val="2700"/>
              </a:spcAft>
              <a:buSzPts val="3700"/>
              <a:buNone/>
              <a:defRPr/>
            </a:lvl9pPr>
          </a:lstStyle>
          <a:p/>
        </p:txBody>
      </p:sp>
      <p:sp>
        <p:nvSpPr>
          <p:cNvPr id="67" name="Google Shape;67;g1280057e16d_0_1282"/>
          <p:cNvSpPr txBox="1"/>
          <p:nvPr>
            <p:ph idx="12" type="sldNum"/>
          </p:nvPr>
        </p:nvSpPr>
        <p:spPr>
          <a:xfrm>
            <a:off x="21589443" y="11780111"/>
            <a:ext cx="1463100" cy="1049700"/>
          </a:xfrm>
          <a:prstGeom prst="rect">
            <a:avLst/>
          </a:prstGeom>
          <a:noFill/>
          <a:ln>
            <a:noFill/>
          </a:ln>
        </p:spPr>
        <p:txBody>
          <a:bodyPr anchorCtr="0" anchor="ctr" bIns="243800" lIns="243800" spcFirstLastPara="1" rIns="243800" wrap="square" tIns="243800">
            <a:normAutofit/>
          </a:bodyPr>
          <a:lstStyle>
            <a:lvl1pPr indent="0" lvl="0"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1pPr>
            <a:lvl2pPr indent="0" lvl="1"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2pPr>
            <a:lvl3pPr indent="0" lvl="2"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3pPr>
            <a:lvl4pPr indent="0" lvl="3"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4pPr>
            <a:lvl5pPr indent="0" lvl="4"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5pPr>
            <a:lvl6pPr indent="0" lvl="5"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6pPr>
            <a:lvl7pPr indent="0" lvl="6"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7pPr>
            <a:lvl8pPr indent="0" lvl="7"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8pPr>
            <a:lvl9pPr indent="0" lvl="8"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
        <p:nvSpPr>
          <p:cNvPr id="68" name="Google Shape;68;g1280057e16d_0_1282"/>
          <p:cNvSpPr txBox="1"/>
          <p:nvPr>
            <p:ph idx="2" type="sldNum"/>
          </p:nvPr>
        </p:nvSpPr>
        <p:spPr>
          <a:xfrm>
            <a:off x="22598143" y="11780133"/>
            <a:ext cx="751200" cy="1049700"/>
          </a:xfrm>
          <a:prstGeom prst="rect">
            <a:avLst/>
          </a:prstGeom>
          <a:noFill/>
          <a:ln>
            <a:noFill/>
          </a:ln>
        </p:spPr>
        <p:txBody>
          <a:bodyPr anchorCtr="0" anchor="ctr" bIns="243800" lIns="243800" spcFirstLastPara="1" rIns="243800" wrap="square" tIns="243800">
            <a:normAutofit/>
          </a:bodyPr>
          <a:lstStyle>
            <a:lvl1pPr indent="0" lvl="0"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1pPr>
            <a:lvl2pPr indent="0" lvl="1"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2pPr>
            <a:lvl3pPr indent="0" lvl="2"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3pPr>
            <a:lvl4pPr indent="0" lvl="3"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4pPr>
            <a:lvl5pPr indent="0" lvl="4"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5pPr>
            <a:lvl6pPr indent="0" lvl="5"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6pPr>
            <a:lvl7pPr indent="0" lvl="6"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7pPr>
            <a:lvl8pPr indent="0" lvl="7"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8pPr>
            <a:lvl9pPr indent="0" lvl="8"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9pPr>
          </a:lstStyle>
          <a:p>
            <a:pPr indent="0" lvl="0" marL="0" rtl="0" algn="l">
              <a:spcBef>
                <a:spcPts val="0"/>
              </a:spcBef>
              <a:spcAft>
                <a:spcPts val="0"/>
              </a:spcAft>
              <a:buNone/>
            </a:pPr>
            <a:r>
              <a:rPr lang="en-US"/>
              <a:t> /</a:t>
            </a:r>
            <a:endParaRPr/>
          </a:p>
        </p:txBody>
      </p:sp>
      <p:pic>
        <p:nvPicPr>
          <p:cNvPr id="69" name="Google Shape;69;g1280057e16d_0_1282"/>
          <p:cNvPicPr preferRelativeResize="0"/>
          <p:nvPr/>
        </p:nvPicPr>
        <p:blipFill rotWithShape="1">
          <a:blip r:embed="rId2">
            <a:alphaModFix/>
          </a:blip>
          <a:srcRect b="0" l="0" r="0" t="0"/>
          <a:stretch/>
        </p:blipFill>
        <p:spPr>
          <a:xfrm>
            <a:off x="-2033055" y="0"/>
            <a:ext cx="1463200" cy="610304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70" name="Shape 70"/>
        <p:cNvGrpSpPr/>
        <p:nvPr/>
      </p:nvGrpSpPr>
      <p:grpSpPr>
        <a:xfrm>
          <a:off x="0" y="0"/>
          <a:ext cx="0" cy="0"/>
          <a:chOff x="0" y="0"/>
          <a:chExt cx="0" cy="0"/>
        </a:xfrm>
      </p:grpSpPr>
      <p:sp>
        <p:nvSpPr>
          <p:cNvPr id="71" name="Google Shape;71;p51"/>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US"/>
              <a:t>‹#›</a:t>
            </a:fld>
            <a:endParaRPr>
              <a:latin typeface="Helvetica Neue"/>
              <a:ea typeface="Helvetica Neue"/>
              <a:cs typeface="Helvetica Neue"/>
              <a:sym typeface="Helvetica Neue"/>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1 Column">
  <p:cSld name="BLANK_2_1">
    <p:spTree>
      <p:nvGrpSpPr>
        <p:cNvPr id="72" name="Shape 72"/>
        <p:cNvGrpSpPr/>
        <p:nvPr/>
      </p:nvGrpSpPr>
      <p:grpSpPr>
        <a:xfrm>
          <a:off x="0" y="0"/>
          <a:ext cx="0" cy="0"/>
          <a:chOff x="0" y="0"/>
          <a:chExt cx="0" cy="0"/>
        </a:xfrm>
      </p:grpSpPr>
      <p:sp>
        <p:nvSpPr>
          <p:cNvPr id="73" name="Google Shape;73;g124462ddf6d_0_2079"/>
          <p:cNvSpPr txBox="1"/>
          <p:nvPr>
            <p:ph type="title"/>
          </p:nvPr>
        </p:nvSpPr>
        <p:spPr>
          <a:xfrm>
            <a:off x="2047000" y="2348200"/>
            <a:ext cx="19192800" cy="1206300"/>
          </a:xfrm>
          <a:prstGeom prst="rect">
            <a:avLst/>
          </a:prstGeom>
          <a:noFill/>
          <a:ln>
            <a:noFill/>
          </a:ln>
        </p:spPr>
        <p:txBody>
          <a:bodyPr anchorCtr="0" anchor="t" bIns="243775" lIns="243775" spcFirstLastPara="1" rIns="243775" wrap="square" tIns="243775">
            <a:normAutofit/>
          </a:bodyPr>
          <a:lstStyle>
            <a:lvl1pPr lvl="0" algn="l">
              <a:lnSpc>
                <a:spcPct val="100000"/>
              </a:lnSpc>
              <a:spcBef>
                <a:spcPts val="0"/>
              </a:spcBef>
              <a:spcAft>
                <a:spcPts val="0"/>
              </a:spcAft>
              <a:buSzPts val="7400"/>
              <a:buNone/>
              <a:defRPr sz="6400">
                <a:solidFill>
                  <a:srgbClr val="09091A"/>
                </a:solidFill>
                <a:latin typeface="Arial"/>
                <a:ea typeface="Arial"/>
                <a:cs typeface="Arial"/>
                <a:sym typeface="Arial"/>
              </a:defRPr>
            </a:lvl1pPr>
            <a:lvl2pPr lvl="1" algn="l">
              <a:lnSpc>
                <a:spcPct val="100000"/>
              </a:lnSpc>
              <a:spcBef>
                <a:spcPts val="0"/>
              </a:spcBef>
              <a:spcAft>
                <a:spcPts val="0"/>
              </a:spcAft>
              <a:buSzPts val="7400"/>
              <a:buNone/>
              <a:defRPr sz="6400"/>
            </a:lvl2pPr>
            <a:lvl3pPr lvl="2" algn="l">
              <a:lnSpc>
                <a:spcPct val="100000"/>
              </a:lnSpc>
              <a:spcBef>
                <a:spcPts val="0"/>
              </a:spcBef>
              <a:spcAft>
                <a:spcPts val="0"/>
              </a:spcAft>
              <a:buSzPts val="7400"/>
              <a:buNone/>
              <a:defRPr sz="6400"/>
            </a:lvl3pPr>
            <a:lvl4pPr lvl="3" algn="l">
              <a:lnSpc>
                <a:spcPct val="100000"/>
              </a:lnSpc>
              <a:spcBef>
                <a:spcPts val="0"/>
              </a:spcBef>
              <a:spcAft>
                <a:spcPts val="0"/>
              </a:spcAft>
              <a:buSzPts val="7400"/>
              <a:buNone/>
              <a:defRPr sz="6400"/>
            </a:lvl4pPr>
            <a:lvl5pPr lvl="4" algn="l">
              <a:lnSpc>
                <a:spcPct val="100000"/>
              </a:lnSpc>
              <a:spcBef>
                <a:spcPts val="0"/>
              </a:spcBef>
              <a:spcAft>
                <a:spcPts val="0"/>
              </a:spcAft>
              <a:buSzPts val="7400"/>
              <a:buNone/>
              <a:defRPr sz="6400"/>
            </a:lvl5pPr>
            <a:lvl6pPr lvl="5" algn="l">
              <a:lnSpc>
                <a:spcPct val="100000"/>
              </a:lnSpc>
              <a:spcBef>
                <a:spcPts val="0"/>
              </a:spcBef>
              <a:spcAft>
                <a:spcPts val="0"/>
              </a:spcAft>
              <a:buSzPts val="7400"/>
              <a:buNone/>
              <a:defRPr sz="6400"/>
            </a:lvl6pPr>
            <a:lvl7pPr lvl="6" algn="l">
              <a:lnSpc>
                <a:spcPct val="100000"/>
              </a:lnSpc>
              <a:spcBef>
                <a:spcPts val="0"/>
              </a:spcBef>
              <a:spcAft>
                <a:spcPts val="0"/>
              </a:spcAft>
              <a:buSzPts val="7400"/>
              <a:buNone/>
              <a:defRPr sz="6400"/>
            </a:lvl7pPr>
            <a:lvl8pPr lvl="7" algn="l">
              <a:lnSpc>
                <a:spcPct val="100000"/>
              </a:lnSpc>
              <a:spcBef>
                <a:spcPts val="0"/>
              </a:spcBef>
              <a:spcAft>
                <a:spcPts val="0"/>
              </a:spcAft>
              <a:buSzPts val="7400"/>
              <a:buNone/>
              <a:defRPr sz="6400"/>
            </a:lvl8pPr>
            <a:lvl9pPr lvl="8" algn="l">
              <a:lnSpc>
                <a:spcPct val="100000"/>
              </a:lnSpc>
              <a:spcBef>
                <a:spcPts val="0"/>
              </a:spcBef>
              <a:spcAft>
                <a:spcPts val="0"/>
              </a:spcAft>
              <a:buSzPts val="7400"/>
              <a:buNone/>
              <a:defRPr sz="6400"/>
            </a:lvl9pPr>
          </a:lstStyle>
          <a:p/>
        </p:txBody>
      </p:sp>
      <p:sp>
        <p:nvSpPr>
          <p:cNvPr id="74" name="Google Shape;74;g124462ddf6d_0_2079"/>
          <p:cNvSpPr txBox="1"/>
          <p:nvPr>
            <p:ph idx="1" type="body"/>
          </p:nvPr>
        </p:nvSpPr>
        <p:spPr>
          <a:xfrm>
            <a:off x="2047001" y="4013867"/>
            <a:ext cx="19192800" cy="8583300"/>
          </a:xfrm>
          <a:prstGeom prst="rect">
            <a:avLst/>
          </a:prstGeom>
          <a:noFill/>
          <a:ln>
            <a:noFill/>
          </a:ln>
        </p:spPr>
        <p:txBody>
          <a:bodyPr anchorCtr="0" anchor="t" bIns="243775" lIns="243775" spcFirstLastPara="1" rIns="243775" wrap="square" tIns="243775">
            <a:normAutofit/>
          </a:bodyPr>
          <a:lstStyle>
            <a:lvl1pPr indent="-450850" lvl="0" marL="457200" algn="l">
              <a:lnSpc>
                <a:spcPct val="130000"/>
              </a:lnSpc>
              <a:spcBef>
                <a:spcPts val="3200"/>
              </a:spcBef>
              <a:spcAft>
                <a:spcPts val="0"/>
              </a:spcAft>
              <a:buClr>
                <a:srgbClr val="5A4FFF"/>
              </a:buClr>
              <a:buSzPts val="3500"/>
              <a:buFont typeface="Arial"/>
              <a:buChar char="●"/>
              <a:defRPr sz="3500">
                <a:solidFill>
                  <a:srgbClr val="666666"/>
                </a:solidFill>
                <a:latin typeface="Arial"/>
                <a:ea typeface="Arial"/>
                <a:cs typeface="Arial"/>
                <a:sym typeface="Arial"/>
              </a:defRPr>
            </a:lvl1pPr>
            <a:lvl2pPr indent="-450850" lvl="1" marL="914400" algn="l">
              <a:lnSpc>
                <a:spcPct val="130000"/>
              </a:lnSpc>
              <a:spcBef>
                <a:spcPts val="3200"/>
              </a:spcBef>
              <a:spcAft>
                <a:spcPts val="0"/>
              </a:spcAft>
              <a:buClr>
                <a:srgbClr val="5A4FFF"/>
              </a:buClr>
              <a:buSzPts val="3500"/>
              <a:buFont typeface="Arial"/>
              <a:buChar char="○"/>
              <a:defRPr sz="3500">
                <a:solidFill>
                  <a:srgbClr val="666666"/>
                </a:solidFill>
                <a:latin typeface="Arial"/>
                <a:ea typeface="Arial"/>
                <a:cs typeface="Arial"/>
                <a:sym typeface="Arial"/>
              </a:defRPr>
            </a:lvl2pPr>
            <a:lvl3pPr indent="-450850" lvl="2" marL="1371600" algn="l">
              <a:lnSpc>
                <a:spcPct val="130000"/>
              </a:lnSpc>
              <a:spcBef>
                <a:spcPts val="3200"/>
              </a:spcBef>
              <a:spcAft>
                <a:spcPts val="0"/>
              </a:spcAft>
              <a:buClr>
                <a:srgbClr val="5A4FFF"/>
              </a:buClr>
              <a:buSzPts val="3500"/>
              <a:buFont typeface="Arial"/>
              <a:buChar char="■"/>
              <a:defRPr sz="3500">
                <a:solidFill>
                  <a:srgbClr val="666666"/>
                </a:solidFill>
                <a:latin typeface="Arial"/>
                <a:ea typeface="Arial"/>
                <a:cs typeface="Arial"/>
                <a:sym typeface="Arial"/>
              </a:defRPr>
            </a:lvl3pPr>
            <a:lvl4pPr indent="-450850" lvl="3" marL="1828800" algn="l">
              <a:lnSpc>
                <a:spcPct val="130000"/>
              </a:lnSpc>
              <a:spcBef>
                <a:spcPts val="3200"/>
              </a:spcBef>
              <a:spcAft>
                <a:spcPts val="0"/>
              </a:spcAft>
              <a:buClr>
                <a:srgbClr val="5A4FFF"/>
              </a:buClr>
              <a:buSzPts val="3500"/>
              <a:buFont typeface="Arial"/>
              <a:buChar char="●"/>
              <a:defRPr sz="3500">
                <a:solidFill>
                  <a:srgbClr val="666666"/>
                </a:solidFill>
                <a:latin typeface="Arial"/>
                <a:ea typeface="Arial"/>
                <a:cs typeface="Arial"/>
                <a:sym typeface="Arial"/>
              </a:defRPr>
            </a:lvl4pPr>
            <a:lvl5pPr indent="-450850" lvl="4" marL="2286000" algn="l">
              <a:lnSpc>
                <a:spcPct val="130000"/>
              </a:lnSpc>
              <a:spcBef>
                <a:spcPts val="3200"/>
              </a:spcBef>
              <a:spcAft>
                <a:spcPts val="0"/>
              </a:spcAft>
              <a:buClr>
                <a:srgbClr val="5A4FFF"/>
              </a:buClr>
              <a:buSzPts val="3500"/>
              <a:buFont typeface="Arial"/>
              <a:buChar char="○"/>
              <a:defRPr sz="3500">
                <a:solidFill>
                  <a:srgbClr val="666666"/>
                </a:solidFill>
                <a:latin typeface="Arial"/>
                <a:ea typeface="Arial"/>
                <a:cs typeface="Arial"/>
                <a:sym typeface="Arial"/>
              </a:defRPr>
            </a:lvl5pPr>
            <a:lvl6pPr indent="-450850" lvl="5" marL="2743200" algn="l">
              <a:lnSpc>
                <a:spcPct val="130000"/>
              </a:lnSpc>
              <a:spcBef>
                <a:spcPts val="3200"/>
              </a:spcBef>
              <a:spcAft>
                <a:spcPts val="0"/>
              </a:spcAft>
              <a:buClr>
                <a:srgbClr val="5A4FFF"/>
              </a:buClr>
              <a:buSzPts val="3500"/>
              <a:buFont typeface="Arial"/>
              <a:buChar char="■"/>
              <a:defRPr sz="3500">
                <a:solidFill>
                  <a:srgbClr val="666666"/>
                </a:solidFill>
                <a:latin typeface="Arial"/>
                <a:ea typeface="Arial"/>
                <a:cs typeface="Arial"/>
                <a:sym typeface="Arial"/>
              </a:defRPr>
            </a:lvl6pPr>
            <a:lvl7pPr indent="-450850" lvl="6" marL="3200400" algn="l">
              <a:lnSpc>
                <a:spcPct val="130000"/>
              </a:lnSpc>
              <a:spcBef>
                <a:spcPts val="3200"/>
              </a:spcBef>
              <a:spcAft>
                <a:spcPts val="0"/>
              </a:spcAft>
              <a:buClr>
                <a:srgbClr val="5A4FFF"/>
              </a:buClr>
              <a:buSzPts val="3500"/>
              <a:buFont typeface="Arial"/>
              <a:buChar char="●"/>
              <a:defRPr sz="3500">
                <a:solidFill>
                  <a:srgbClr val="666666"/>
                </a:solidFill>
                <a:latin typeface="Arial"/>
                <a:ea typeface="Arial"/>
                <a:cs typeface="Arial"/>
                <a:sym typeface="Arial"/>
              </a:defRPr>
            </a:lvl7pPr>
            <a:lvl8pPr indent="-450850" lvl="7" marL="3657600" algn="l">
              <a:lnSpc>
                <a:spcPct val="130000"/>
              </a:lnSpc>
              <a:spcBef>
                <a:spcPts val="3200"/>
              </a:spcBef>
              <a:spcAft>
                <a:spcPts val="0"/>
              </a:spcAft>
              <a:buClr>
                <a:srgbClr val="5A4FFF"/>
              </a:buClr>
              <a:buSzPts val="3500"/>
              <a:buFont typeface="Arial"/>
              <a:buChar char="○"/>
              <a:defRPr sz="3500">
                <a:solidFill>
                  <a:srgbClr val="666666"/>
                </a:solidFill>
                <a:latin typeface="Arial"/>
                <a:ea typeface="Arial"/>
                <a:cs typeface="Arial"/>
                <a:sym typeface="Arial"/>
              </a:defRPr>
            </a:lvl8pPr>
            <a:lvl9pPr indent="-450850" lvl="8" marL="4114800" algn="l">
              <a:lnSpc>
                <a:spcPct val="130000"/>
              </a:lnSpc>
              <a:spcBef>
                <a:spcPts val="3200"/>
              </a:spcBef>
              <a:spcAft>
                <a:spcPts val="3200"/>
              </a:spcAft>
              <a:buClr>
                <a:srgbClr val="5A4FFF"/>
              </a:buClr>
              <a:buSzPts val="3500"/>
              <a:buFont typeface="Arial"/>
              <a:buChar char="■"/>
              <a:defRPr sz="3500">
                <a:solidFill>
                  <a:srgbClr val="666666"/>
                </a:solidFill>
                <a:latin typeface="Arial"/>
                <a:ea typeface="Arial"/>
                <a:cs typeface="Arial"/>
                <a:sym typeface="Arial"/>
              </a:defRPr>
            </a:lvl9pPr>
          </a:lstStyle>
          <a:p/>
        </p:txBody>
      </p:sp>
      <p:sp>
        <p:nvSpPr>
          <p:cNvPr id="75" name="Google Shape;75;g124462ddf6d_0_2079"/>
          <p:cNvSpPr txBox="1"/>
          <p:nvPr>
            <p:ph idx="2" type="subTitle"/>
          </p:nvPr>
        </p:nvSpPr>
        <p:spPr>
          <a:xfrm>
            <a:off x="2047001" y="1605526"/>
            <a:ext cx="20369700" cy="1023300"/>
          </a:xfrm>
          <a:prstGeom prst="rect">
            <a:avLst/>
          </a:prstGeom>
          <a:noFill/>
          <a:ln>
            <a:noFill/>
          </a:ln>
        </p:spPr>
        <p:txBody>
          <a:bodyPr anchorCtr="0" anchor="t" bIns="243775" lIns="243775" spcFirstLastPara="1" rIns="243775" wrap="square" tIns="243775">
            <a:normAutofit/>
          </a:bodyPr>
          <a:lstStyle>
            <a:lvl1pPr lvl="0" marR="0" algn="l">
              <a:lnSpc>
                <a:spcPct val="100000"/>
              </a:lnSpc>
              <a:spcBef>
                <a:spcPts val="0"/>
              </a:spcBef>
              <a:spcAft>
                <a:spcPts val="0"/>
              </a:spcAft>
              <a:buSzPts val="4800"/>
              <a:buNone/>
              <a:defRPr sz="3200">
                <a:solidFill>
                  <a:srgbClr val="999999"/>
                </a:solidFill>
                <a:latin typeface="Arial"/>
                <a:ea typeface="Arial"/>
                <a:cs typeface="Arial"/>
                <a:sym typeface="Arial"/>
              </a:defRPr>
            </a:lvl1pPr>
            <a:lvl2pPr lvl="1" algn="l">
              <a:lnSpc>
                <a:spcPct val="115000"/>
              </a:lnSpc>
              <a:spcBef>
                <a:spcPts val="0"/>
              </a:spcBef>
              <a:spcAft>
                <a:spcPts val="0"/>
              </a:spcAft>
              <a:buSzPts val="4800"/>
              <a:buNone/>
              <a:defRPr sz="3200">
                <a:solidFill>
                  <a:srgbClr val="B7B7B7"/>
                </a:solidFill>
              </a:defRPr>
            </a:lvl2pPr>
            <a:lvl3pPr lvl="2" algn="l">
              <a:lnSpc>
                <a:spcPct val="115000"/>
              </a:lnSpc>
              <a:spcBef>
                <a:spcPts val="0"/>
              </a:spcBef>
              <a:spcAft>
                <a:spcPts val="0"/>
              </a:spcAft>
              <a:buSzPts val="4800"/>
              <a:buNone/>
              <a:defRPr sz="3200">
                <a:solidFill>
                  <a:srgbClr val="B7B7B7"/>
                </a:solidFill>
              </a:defRPr>
            </a:lvl3pPr>
            <a:lvl4pPr lvl="3" algn="l">
              <a:lnSpc>
                <a:spcPct val="115000"/>
              </a:lnSpc>
              <a:spcBef>
                <a:spcPts val="0"/>
              </a:spcBef>
              <a:spcAft>
                <a:spcPts val="0"/>
              </a:spcAft>
              <a:buSzPts val="4800"/>
              <a:buNone/>
              <a:defRPr sz="3200">
                <a:solidFill>
                  <a:srgbClr val="B7B7B7"/>
                </a:solidFill>
              </a:defRPr>
            </a:lvl4pPr>
            <a:lvl5pPr lvl="4" algn="l">
              <a:lnSpc>
                <a:spcPct val="115000"/>
              </a:lnSpc>
              <a:spcBef>
                <a:spcPts val="0"/>
              </a:spcBef>
              <a:spcAft>
                <a:spcPts val="0"/>
              </a:spcAft>
              <a:buSzPts val="4800"/>
              <a:buNone/>
              <a:defRPr sz="3200">
                <a:solidFill>
                  <a:srgbClr val="B7B7B7"/>
                </a:solidFill>
              </a:defRPr>
            </a:lvl5pPr>
            <a:lvl6pPr lvl="5" algn="l">
              <a:lnSpc>
                <a:spcPct val="115000"/>
              </a:lnSpc>
              <a:spcBef>
                <a:spcPts val="0"/>
              </a:spcBef>
              <a:spcAft>
                <a:spcPts val="0"/>
              </a:spcAft>
              <a:buSzPts val="4800"/>
              <a:buNone/>
              <a:defRPr sz="3200">
                <a:solidFill>
                  <a:srgbClr val="B7B7B7"/>
                </a:solidFill>
              </a:defRPr>
            </a:lvl6pPr>
            <a:lvl7pPr lvl="6" algn="l">
              <a:lnSpc>
                <a:spcPct val="115000"/>
              </a:lnSpc>
              <a:spcBef>
                <a:spcPts val="0"/>
              </a:spcBef>
              <a:spcAft>
                <a:spcPts val="0"/>
              </a:spcAft>
              <a:buSzPts val="4800"/>
              <a:buNone/>
              <a:defRPr sz="3200">
                <a:solidFill>
                  <a:srgbClr val="B7B7B7"/>
                </a:solidFill>
              </a:defRPr>
            </a:lvl7pPr>
            <a:lvl8pPr lvl="7" algn="l">
              <a:lnSpc>
                <a:spcPct val="115000"/>
              </a:lnSpc>
              <a:spcBef>
                <a:spcPts val="0"/>
              </a:spcBef>
              <a:spcAft>
                <a:spcPts val="0"/>
              </a:spcAft>
              <a:buSzPts val="4800"/>
              <a:buNone/>
              <a:defRPr sz="3200">
                <a:solidFill>
                  <a:srgbClr val="B7B7B7"/>
                </a:solidFill>
              </a:defRPr>
            </a:lvl8pPr>
            <a:lvl9pPr lvl="8" algn="l">
              <a:lnSpc>
                <a:spcPct val="115000"/>
              </a:lnSpc>
              <a:spcBef>
                <a:spcPts val="0"/>
              </a:spcBef>
              <a:spcAft>
                <a:spcPts val="0"/>
              </a:spcAft>
              <a:buSzPts val="4800"/>
              <a:buNone/>
              <a:defRPr sz="3200">
                <a:solidFill>
                  <a:srgbClr val="B7B7B7"/>
                </a:solidFill>
              </a:defRPr>
            </a:lvl9pPr>
          </a:lstStyle>
          <a:p/>
        </p:txBody>
      </p:sp>
      <p:sp>
        <p:nvSpPr>
          <p:cNvPr id="76" name="Google Shape;76;g124462ddf6d_0_2079"/>
          <p:cNvSpPr txBox="1"/>
          <p:nvPr>
            <p:ph idx="12" type="sldNum"/>
          </p:nvPr>
        </p:nvSpPr>
        <p:spPr>
          <a:xfrm>
            <a:off x="22818090" y="12666269"/>
            <a:ext cx="1463100" cy="1049700"/>
          </a:xfrm>
          <a:prstGeom prst="rect">
            <a:avLst/>
          </a:prstGeom>
          <a:noFill/>
          <a:ln>
            <a:noFill/>
          </a:ln>
        </p:spPr>
        <p:txBody>
          <a:bodyPr anchorCtr="0" anchor="t"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1">
  <p:cSld name="TITLE_ONLY_4_1">
    <p:bg>
      <p:bgPr>
        <a:solidFill>
          <a:schemeClr val="dk1"/>
        </a:solidFill>
      </p:bgPr>
    </p:bg>
    <p:spTree>
      <p:nvGrpSpPr>
        <p:cNvPr id="77" name="Shape 77"/>
        <p:cNvGrpSpPr/>
        <p:nvPr/>
      </p:nvGrpSpPr>
      <p:grpSpPr>
        <a:xfrm>
          <a:off x="0" y="0"/>
          <a:ext cx="0" cy="0"/>
          <a:chOff x="0" y="0"/>
          <a:chExt cx="0" cy="0"/>
        </a:xfrm>
      </p:grpSpPr>
      <p:sp>
        <p:nvSpPr>
          <p:cNvPr id="78" name="Google Shape;78;g129dc3a5117_4_456"/>
          <p:cNvSpPr txBox="1"/>
          <p:nvPr>
            <p:ph type="title"/>
          </p:nvPr>
        </p:nvSpPr>
        <p:spPr>
          <a:xfrm>
            <a:off x="831200" y="1186733"/>
            <a:ext cx="22721700" cy="1527300"/>
          </a:xfrm>
          <a:prstGeom prst="rect">
            <a:avLst/>
          </a:prstGeom>
          <a:noFill/>
          <a:ln>
            <a:noFill/>
          </a:ln>
        </p:spPr>
        <p:txBody>
          <a:bodyPr anchorCtr="0" anchor="t" bIns="243775" lIns="243775" spcFirstLastPara="1" rIns="243775" wrap="square" tIns="243775">
            <a:normAutofit/>
          </a:bodyPr>
          <a:lstStyle>
            <a:lvl1pPr lvl="0" algn="l">
              <a:lnSpc>
                <a:spcPct val="100000"/>
              </a:lnSpc>
              <a:spcBef>
                <a:spcPts val="0"/>
              </a:spcBef>
              <a:spcAft>
                <a:spcPts val="0"/>
              </a:spcAft>
              <a:buClr>
                <a:schemeClr val="lt1"/>
              </a:buClr>
              <a:buSzPts val="8500"/>
              <a:buFont typeface="Inter ExtraBold"/>
              <a:buNone/>
              <a:defRPr sz="8500">
                <a:solidFill>
                  <a:schemeClr val="lt1"/>
                </a:solidFill>
                <a:latin typeface="Inter ExtraBold"/>
                <a:ea typeface="Inter ExtraBold"/>
                <a:cs typeface="Inter ExtraBold"/>
                <a:sym typeface="Inter ExtraBold"/>
              </a:defRPr>
            </a:lvl1pPr>
            <a:lvl2pPr lvl="1" algn="l">
              <a:lnSpc>
                <a:spcPct val="100000"/>
              </a:lnSpc>
              <a:spcBef>
                <a:spcPts val="0"/>
              </a:spcBef>
              <a:spcAft>
                <a:spcPts val="0"/>
              </a:spcAft>
              <a:buSzPts val="7400"/>
              <a:buNone/>
              <a:defRPr/>
            </a:lvl2pPr>
            <a:lvl3pPr lvl="2" algn="l">
              <a:lnSpc>
                <a:spcPct val="100000"/>
              </a:lnSpc>
              <a:spcBef>
                <a:spcPts val="0"/>
              </a:spcBef>
              <a:spcAft>
                <a:spcPts val="0"/>
              </a:spcAft>
              <a:buSzPts val="7400"/>
              <a:buNone/>
              <a:defRPr/>
            </a:lvl3pPr>
            <a:lvl4pPr lvl="3" algn="l">
              <a:lnSpc>
                <a:spcPct val="100000"/>
              </a:lnSpc>
              <a:spcBef>
                <a:spcPts val="0"/>
              </a:spcBef>
              <a:spcAft>
                <a:spcPts val="0"/>
              </a:spcAft>
              <a:buSzPts val="7400"/>
              <a:buNone/>
              <a:defRPr/>
            </a:lvl4pPr>
            <a:lvl5pPr lvl="4" algn="l">
              <a:lnSpc>
                <a:spcPct val="100000"/>
              </a:lnSpc>
              <a:spcBef>
                <a:spcPts val="0"/>
              </a:spcBef>
              <a:spcAft>
                <a:spcPts val="0"/>
              </a:spcAft>
              <a:buSzPts val="7400"/>
              <a:buNone/>
              <a:defRPr/>
            </a:lvl5pPr>
            <a:lvl6pPr lvl="5" algn="l">
              <a:lnSpc>
                <a:spcPct val="100000"/>
              </a:lnSpc>
              <a:spcBef>
                <a:spcPts val="0"/>
              </a:spcBef>
              <a:spcAft>
                <a:spcPts val="0"/>
              </a:spcAft>
              <a:buSzPts val="7400"/>
              <a:buNone/>
              <a:defRPr/>
            </a:lvl6pPr>
            <a:lvl7pPr lvl="6" algn="l">
              <a:lnSpc>
                <a:spcPct val="100000"/>
              </a:lnSpc>
              <a:spcBef>
                <a:spcPts val="0"/>
              </a:spcBef>
              <a:spcAft>
                <a:spcPts val="0"/>
              </a:spcAft>
              <a:buSzPts val="7400"/>
              <a:buNone/>
              <a:defRPr/>
            </a:lvl7pPr>
            <a:lvl8pPr lvl="7" algn="l">
              <a:lnSpc>
                <a:spcPct val="100000"/>
              </a:lnSpc>
              <a:spcBef>
                <a:spcPts val="0"/>
              </a:spcBef>
              <a:spcAft>
                <a:spcPts val="0"/>
              </a:spcAft>
              <a:buSzPts val="7400"/>
              <a:buNone/>
              <a:defRPr/>
            </a:lvl8pPr>
            <a:lvl9pPr lvl="8" algn="l">
              <a:lnSpc>
                <a:spcPct val="100000"/>
              </a:lnSpc>
              <a:spcBef>
                <a:spcPts val="0"/>
              </a:spcBef>
              <a:spcAft>
                <a:spcPts val="0"/>
              </a:spcAft>
              <a:buSzPts val="7400"/>
              <a:buNone/>
              <a:defRPr/>
            </a:lvl9pPr>
          </a:lstStyle>
          <a:p/>
        </p:txBody>
      </p:sp>
      <p:sp>
        <p:nvSpPr>
          <p:cNvPr id="79" name="Google Shape;79;g129dc3a5117_4_456"/>
          <p:cNvSpPr txBox="1"/>
          <p:nvPr>
            <p:ph idx="1" type="subTitle"/>
          </p:nvPr>
        </p:nvSpPr>
        <p:spPr>
          <a:xfrm>
            <a:off x="831200" y="2813600"/>
            <a:ext cx="22721700" cy="1527300"/>
          </a:xfrm>
          <a:prstGeom prst="rect">
            <a:avLst/>
          </a:prstGeom>
          <a:noFill/>
          <a:ln>
            <a:noFill/>
          </a:ln>
        </p:spPr>
        <p:txBody>
          <a:bodyPr anchorCtr="0" anchor="t" bIns="243775" lIns="243775" spcFirstLastPara="1" rIns="243775" wrap="square" tIns="243775">
            <a:normAutofit/>
          </a:bodyPr>
          <a:lstStyle>
            <a:lvl1pPr lvl="0" algn="l">
              <a:lnSpc>
                <a:spcPct val="115000"/>
              </a:lnSpc>
              <a:spcBef>
                <a:spcPts val="0"/>
              </a:spcBef>
              <a:spcAft>
                <a:spcPts val="0"/>
              </a:spcAft>
              <a:buClr>
                <a:schemeClr val="lt1"/>
              </a:buClr>
              <a:buSzPts val="4800"/>
              <a:buNone/>
              <a:defRPr>
                <a:solidFill>
                  <a:schemeClr val="lt1"/>
                </a:solidFill>
              </a:defRPr>
            </a:lvl1pPr>
            <a:lvl2pPr lvl="1" algn="l">
              <a:lnSpc>
                <a:spcPct val="115000"/>
              </a:lnSpc>
              <a:spcBef>
                <a:spcPts val="0"/>
              </a:spcBef>
              <a:spcAft>
                <a:spcPts val="0"/>
              </a:spcAft>
              <a:buSzPts val="4800"/>
              <a:buNone/>
              <a:defRPr/>
            </a:lvl2pPr>
            <a:lvl3pPr lvl="2" algn="l">
              <a:lnSpc>
                <a:spcPct val="115000"/>
              </a:lnSpc>
              <a:spcBef>
                <a:spcPts val="0"/>
              </a:spcBef>
              <a:spcAft>
                <a:spcPts val="0"/>
              </a:spcAft>
              <a:buSzPts val="4800"/>
              <a:buNone/>
              <a:defRPr/>
            </a:lvl3pPr>
            <a:lvl4pPr lvl="3" algn="l">
              <a:lnSpc>
                <a:spcPct val="115000"/>
              </a:lnSpc>
              <a:spcBef>
                <a:spcPts val="0"/>
              </a:spcBef>
              <a:spcAft>
                <a:spcPts val="0"/>
              </a:spcAft>
              <a:buSzPts val="4800"/>
              <a:buNone/>
              <a:defRPr/>
            </a:lvl4pPr>
            <a:lvl5pPr lvl="4" algn="l">
              <a:lnSpc>
                <a:spcPct val="115000"/>
              </a:lnSpc>
              <a:spcBef>
                <a:spcPts val="0"/>
              </a:spcBef>
              <a:spcAft>
                <a:spcPts val="0"/>
              </a:spcAft>
              <a:buSzPts val="4800"/>
              <a:buNone/>
              <a:defRPr/>
            </a:lvl5pPr>
            <a:lvl6pPr lvl="5" algn="l">
              <a:lnSpc>
                <a:spcPct val="115000"/>
              </a:lnSpc>
              <a:spcBef>
                <a:spcPts val="0"/>
              </a:spcBef>
              <a:spcAft>
                <a:spcPts val="0"/>
              </a:spcAft>
              <a:buSzPts val="4800"/>
              <a:buNone/>
              <a:defRPr/>
            </a:lvl6pPr>
            <a:lvl7pPr lvl="6" algn="l">
              <a:lnSpc>
                <a:spcPct val="115000"/>
              </a:lnSpc>
              <a:spcBef>
                <a:spcPts val="0"/>
              </a:spcBef>
              <a:spcAft>
                <a:spcPts val="0"/>
              </a:spcAft>
              <a:buSzPts val="4800"/>
              <a:buNone/>
              <a:defRPr/>
            </a:lvl7pPr>
            <a:lvl8pPr lvl="7" algn="l">
              <a:lnSpc>
                <a:spcPct val="115000"/>
              </a:lnSpc>
              <a:spcBef>
                <a:spcPts val="0"/>
              </a:spcBef>
              <a:spcAft>
                <a:spcPts val="0"/>
              </a:spcAft>
              <a:buSzPts val="4800"/>
              <a:buNone/>
              <a:defRPr/>
            </a:lvl8pPr>
            <a:lvl9pPr lvl="8" algn="l">
              <a:lnSpc>
                <a:spcPct val="115000"/>
              </a:lnSpc>
              <a:spcBef>
                <a:spcPts val="0"/>
              </a:spcBef>
              <a:spcAft>
                <a:spcPts val="0"/>
              </a:spcAft>
              <a:buSzPts val="4800"/>
              <a:buNone/>
              <a:defRPr/>
            </a:lvl9pPr>
          </a:lstStyle>
          <a:p/>
        </p:txBody>
      </p:sp>
      <p:pic>
        <p:nvPicPr>
          <p:cNvPr id="80" name="Google Shape;80;g129dc3a5117_4_456"/>
          <p:cNvPicPr preferRelativeResize="0"/>
          <p:nvPr/>
        </p:nvPicPr>
        <p:blipFill rotWithShape="1">
          <a:blip r:embed="rId2">
            <a:alphaModFix/>
          </a:blip>
          <a:srcRect b="0" l="0" r="0" t="0"/>
          <a:stretch/>
        </p:blipFill>
        <p:spPr>
          <a:xfrm>
            <a:off x="-2033055" y="0"/>
            <a:ext cx="1463200" cy="6103040"/>
          </a:xfrm>
          <a:prstGeom prst="rect">
            <a:avLst/>
          </a:prstGeom>
          <a:noFill/>
          <a:ln>
            <a:noFill/>
          </a:ln>
        </p:spPr>
      </p:pic>
      <p:pic>
        <p:nvPicPr>
          <p:cNvPr id="81" name="Google Shape;81;g129dc3a5117_4_456"/>
          <p:cNvPicPr preferRelativeResize="0"/>
          <p:nvPr/>
        </p:nvPicPr>
        <p:blipFill rotWithShape="1">
          <a:blip r:embed="rId3">
            <a:alphaModFix/>
          </a:blip>
          <a:srcRect b="0" l="0" r="0" t="0"/>
          <a:stretch/>
        </p:blipFill>
        <p:spPr>
          <a:xfrm>
            <a:off x="1220078" y="12114733"/>
            <a:ext cx="2535937" cy="380390"/>
          </a:xfrm>
          <a:prstGeom prst="rect">
            <a:avLst/>
          </a:prstGeom>
          <a:noFill/>
          <a:ln>
            <a:noFill/>
          </a:ln>
        </p:spPr>
      </p:pic>
      <p:sp>
        <p:nvSpPr>
          <p:cNvPr id="82" name="Google Shape;82;g129dc3a5117_4_456"/>
          <p:cNvSpPr/>
          <p:nvPr>
            <p:ph idx="2" type="pic"/>
          </p:nvPr>
        </p:nvSpPr>
        <p:spPr>
          <a:xfrm>
            <a:off x="1094602" y="4110196"/>
            <a:ext cx="842400" cy="842400"/>
          </a:xfrm>
          <a:prstGeom prst="rect">
            <a:avLst/>
          </a:prstGeom>
          <a:noFill/>
          <a:ln>
            <a:noFill/>
          </a:ln>
        </p:spPr>
      </p:sp>
      <p:sp>
        <p:nvSpPr>
          <p:cNvPr id="83" name="Google Shape;83;g129dc3a5117_4_456"/>
          <p:cNvSpPr txBox="1"/>
          <p:nvPr>
            <p:ph idx="3" type="body"/>
          </p:nvPr>
        </p:nvSpPr>
        <p:spPr>
          <a:xfrm>
            <a:off x="1094736" y="6116686"/>
            <a:ext cx="10692900" cy="5206500"/>
          </a:xfrm>
          <a:prstGeom prst="rect">
            <a:avLst/>
          </a:prstGeom>
          <a:noFill/>
          <a:ln>
            <a:noFill/>
          </a:ln>
        </p:spPr>
        <p:txBody>
          <a:bodyPr anchorCtr="0" anchor="t" bIns="243775" lIns="243775" spcFirstLastPara="1" rIns="243775" wrap="square" tIns="243775">
            <a:normAutofit/>
          </a:bodyPr>
          <a:lstStyle>
            <a:lvl1pPr indent="-412750" lvl="0" marL="457200" algn="l">
              <a:lnSpc>
                <a:spcPct val="115000"/>
              </a:lnSpc>
              <a:spcBef>
                <a:spcPts val="0"/>
              </a:spcBef>
              <a:spcAft>
                <a:spcPts val="0"/>
              </a:spcAft>
              <a:buClr>
                <a:schemeClr val="lt1"/>
              </a:buClr>
              <a:buSzPts val="2900"/>
              <a:buChar char="●"/>
              <a:defRPr sz="2900">
                <a:solidFill>
                  <a:schemeClr val="lt1"/>
                </a:solidFill>
              </a:defRPr>
            </a:lvl1pPr>
            <a:lvl2pPr indent="-412750" lvl="1" marL="914400" algn="l">
              <a:lnSpc>
                <a:spcPct val="115000"/>
              </a:lnSpc>
              <a:spcBef>
                <a:spcPts val="0"/>
              </a:spcBef>
              <a:spcAft>
                <a:spcPts val="0"/>
              </a:spcAft>
              <a:buClr>
                <a:schemeClr val="lt1"/>
              </a:buClr>
              <a:buSzPts val="2900"/>
              <a:buChar char="○"/>
              <a:defRPr sz="2900">
                <a:solidFill>
                  <a:schemeClr val="lt1"/>
                </a:solidFill>
              </a:defRPr>
            </a:lvl2pPr>
            <a:lvl3pPr indent="-412750" lvl="2" marL="1371600" algn="l">
              <a:lnSpc>
                <a:spcPct val="115000"/>
              </a:lnSpc>
              <a:spcBef>
                <a:spcPts val="0"/>
              </a:spcBef>
              <a:spcAft>
                <a:spcPts val="0"/>
              </a:spcAft>
              <a:buClr>
                <a:schemeClr val="lt1"/>
              </a:buClr>
              <a:buSzPts val="2900"/>
              <a:buChar char="■"/>
              <a:defRPr sz="2900">
                <a:solidFill>
                  <a:schemeClr val="lt1"/>
                </a:solidFill>
              </a:defRPr>
            </a:lvl3pPr>
            <a:lvl4pPr indent="-412750" lvl="3" marL="1828800" algn="l">
              <a:lnSpc>
                <a:spcPct val="115000"/>
              </a:lnSpc>
              <a:spcBef>
                <a:spcPts val="0"/>
              </a:spcBef>
              <a:spcAft>
                <a:spcPts val="0"/>
              </a:spcAft>
              <a:buClr>
                <a:schemeClr val="lt1"/>
              </a:buClr>
              <a:buSzPts val="2900"/>
              <a:buChar char="●"/>
              <a:defRPr sz="2900">
                <a:solidFill>
                  <a:schemeClr val="lt1"/>
                </a:solidFill>
              </a:defRPr>
            </a:lvl4pPr>
            <a:lvl5pPr indent="-412750" lvl="4" marL="2286000" algn="l">
              <a:lnSpc>
                <a:spcPct val="115000"/>
              </a:lnSpc>
              <a:spcBef>
                <a:spcPts val="0"/>
              </a:spcBef>
              <a:spcAft>
                <a:spcPts val="0"/>
              </a:spcAft>
              <a:buClr>
                <a:schemeClr val="lt1"/>
              </a:buClr>
              <a:buSzPts val="2900"/>
              <a:buChar char="○"/>
              <a:defRPr sz="2900">
                <a:solidFill>
                  <a:schemeClr val="lt1"/>
                </a:solidFill>
              </a:defRPr>
            </a:lvl5pPr>
            <a:lvl6pPr indent="-412750" lvl="5" marL="2743200" algn="l">
              <a:lnSpc>
                <a:spcPct val="115000"/>
              </a:lnSpc>
              <a:spcBef>
                <a:spcPts val="0"/>
              </a:spcBef>
              <a:spcAft>
                <a:spcPts val="0"/>
              </a:spcAft>
              <a:buClr>
                <a:schemeClr val="lt1"/>
              </a:buClr>
              <a:buSzPts val="2900"/>
              <a:buChar char="■"/>
              <a:defRPr sz="2900">
                <a:solidFill>
                  <a:schemeClr val="lt1"/>
                </a:solidFill>
              </a:defRPr>
            </a:lvl6pPr>
            <a:lvl7pPr indent="-412750" lvl="6" marL="3200400" algn="l">
              <a:lnSpc>
                <a:spcPct val="115000"/>
              </a:lnSpc>
              <a:spcBef>
                <a:spcPts val="0"/>
              </a:spcBef>
              <a:spcAft>
                <a:spcPts val="0"/>
              </a:spcAft>
              <a:buClr>
                <a:schemeClr val="lt1"/>
              </a:buClr>
              <a:buSzPts val="2900"/>
              <a:buChar char="●"/>
              <a:defRPr sz="2900">
                <a:solidFill>
                  <a:schemeClr val="lt1"/>
                </a:solidFill>
              </a:defRPr>
            </a:lvl7pPr>
            <a:lvl8pPr indent="-412750" lvl="7" marL="3657600" algn="l">
              <a:lnSpc>
                <a:spcPct val="115000"/>
              </a:lnSpc>
              <a:spcBef>
                <a:spcPts val="0"/>
              </a:spcBef>
              <a:spcAft>
                <a:spcPts val="0"/>
              </a:spcAft>
              <a:buClr>
                <a:schemeClr val="lt1"/>
              </a:buClr>
              <a:buSzPts val="2900"/>
              <a:buChar char="○"/>
              <a:defRPr sz="2900">
                <a:solidFill>
                  <a:schemeClr val="lt1"/>
                </a:solidFill>
              </a:defRPr>
            </a:lvl8pPr>
            <a:lvl9pPr indent="-412750" lvl="8" marL="4114800" algn="l">
              <a:lnSpc>
                <a:spcPct val="115000"/>
              </a:lnSpc>
              <a:spcBef>
                <a:spcPts val="0"/>
              </a:spcBef>
              <a:spcAft>
                <a:spcPts val="0"/>
              </a:spcAft>
              <a:buClr>
                <a:schemeClr val="lt1"/>
              </a:buClr>
              <a:buSzPts val="2900"/>
              <a:buChar char="■"/>
              <a:defRPr sz="2900">
                <a:solidFill>
                  <a:schemeClr val="lt1"/>
                </a:solidFill>
              </a:defRPr>
            </a:lvl9pPr>
          </a:lstStyle>
          <a:p/>
        </p:txBody>
      </p:sp>
      <p:sp>
        <p:nvSpPr>
          <p:cNvPr id="84" name="Google Shape;84;g129dc3a5117_4_456"/>
          <p:cNvSpPr txBox="1"/>
          <p:nvPr>
            <p:ph idx="4" type="subTitle"/>
          </p:nvPr>
        </p:nvSpPr>
        <p:spPr>
          <a:xfrm>
            <a:off x="1094600" y="5056200"/>
            <a:ext cx="10692900" cy="1029600"/>
          </a:xfrm>
          <a:prstGeom prst="rect">
            <a:avLst/>
          </a:prstGeom>
          <a:noFill/>
          <a:ln>
            <a:noFill/>
          </a:ln>
        </p:spPr>
        <p:txBody>
          <a:bodyPr anchorCtr="0" anchor="b" bIns="243775" lIns="243775" spcFirstLastPara="1" rIns="243775" wrap="square" tIns="243775">
            <a:normAutofit/>
          </a:bodyPr>
          <a:lstStyle>
            <a:lvl1pPr lvl="0" algn="l">
              <a:lnSpc>
                <a:spcPct val="115000"/>
              </a:lnSpc>
              <a:spcBef>
                <a:spcPts val="0"/>
              </a:spcBef>
              <a:spcAft>
                <a:spcPts val="0"/>
              </a:spcAft>
              <a:buClr>
                <a:schemeClr val="lt1"/>
              </a:buClr>
              <a:buSzPts val="4300"/>
              <a:buFont typeface="Inter Medium"/>
              <a:buNone/>
              <a:defRPr sz="4300">
                <a:solidFill>
                  <a:schemeClr val="lt1"/>
                </a:solidFill>
                <a:latin typeface="Inter Medium"/>
                <a:ea typeface="Inter Medium"/>
                <a:cs typeface="Inter Medium"/>
                <a:sym typeface="Inter Medium"/>
              </a:defRPr>
            </a:lvl1pPr>
            <a:lvl2pPr lvl="1"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2pPr>
            <a:lvl3pPr lvl="2"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3pPr>
            <a:lvl4pPr lvl="3"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4pPr>
            <a:lvl5pPr lvl="4"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5pPr>
            <a:lvl6pPr lvl="5"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6pPr>
            <a:lvl7pPr lvl="6"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7pPr>
            <a:lvl8pPr lvl="7"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8pPr>
            <a:lvl9pPr lvl="8"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9pPr>
          </a:lstStyle>
          <a:p/>
        </p:txBody>
      </p:sp>
      <p:sp>
        <p:nvSpPr>
          <p:cNvPr id="85" name="Google Shape;85;g129dc3a5117_4_456"/>
          <p:cNvSpPr/>
          <p:nvPr>
            <p:ph idx="5" type="pic"/>
          </p:nvPr>
        </p:nvSpPr>
        <p:spPr>
          <a:xfrm>
            <a:off x="12808902" y="4110196"/>
            <a:ext cx="842400" cy="842400"/>
          </a:xfrm>
          <a:prstGeom prst="rect">
            <a:avLst/>
          </a:prstGeom>
          <a:noFill/>
          <a:ln>
            <a:noFill/>
          </a:ln>
        </p:spPr>
      </p:sp>
      <p:sp>
        <p:nvSpPr>
          <p:cNvPr id="86" name="Google Shape;86;g129dc3a5117_4_456"/>
          <p:cNvSpPr txBox="1"/>
          <p:nvPr>
            <p:ph idx="6" type="body"/>
          </p:nvPr>
        </p:nvSpPr>
        <p:spPr>
          <a:xfrm>
            <a:off x="12525794" y="6116686"/>
            <a:ext cx="10692900" cy="5206500"/>
          </a:xfrm>
          <a:prstGeom prst="rect">
            <a:avLst/>
          </a:prstGeom>
          <a:noFill/>
          <a:ln>
            <a:noFill/>
          </a:ln>
        </p:spPr>
        <p:txBody>
          <a:bodyPr anchorCtr="0" anchor="t" bIns="243775" lIns="243775" spcFirstLastPara="1" rIns="243775" wrap="square" tIns="243775">
            <a:normAutofit/>
          </a:bodyPr>
          <a:lstStyle>
            <a:lvl1pPr indent="-412750" lvl="0" marL="457200" algn="l">
              <a:lnSpc>
                <a:spcPct val="115000"/>
              </a:lnSpc>
              <a:spcBef>
                <a:spcPts val="0"/>
              </a:spcBef>
              <a:spcAft>
                <a:spcPts val="0"/>
              </a:spcAft>
              <a:buClr>
                <a:schemeClr val="lt1"/>
              </a:buClr>
              <a:buSzPts val="2900"/>
              <a:buChar char="●"/>
              <a:defRPr sz="2900">
                <a:solidFill>
                  <a:schemeClr val="lt1"/>
                </a:solidFill>
              </a:defRPr>
            </a:lvl1pPr>
            <a:lvl2pPr indent="-412750" lvl="1" marL="914400" algn="l">
              <a:lnSpc>
                <a:spcPct val="115000"/>
              </a:lnSpc>
              <a:spcBef>
                <a:spcPts val="0"/>
              </a:spcBef>
              <a:spcAft>
                <a:spcPts val="0"/>
              </a:spcAft>
              <a:buClr>
                <a:schemeClr val="lt1"/>
              </a:buClr>
              <a:buSzPts val="2900"/>
              <a:buChar char="○"/>
              <a:defRPr sz="2900">
                <a:solidFill>
                  <a:schemeClr val="lt1"/>
                </a:solidFill>
              </a:defRPr>
            </a:lvl2pPr>
            <a:lvl3pPr indent="-412750" lvl="2" marL="1371600" algn="l">
              <a:lnSpc>
                <a:spcPct val="115000"/>
              </a:lnSpc>
              <a:spcBef>
                <a:spcPts val="0"/>
              </a:spcBef>
              <a:spcAft>
                <a:spcPts val="0"/>
              </a:spcAft>
              <a:buClr>
                <a:schemeClr val="lt1"/>
              </a:buClr>
              <a:buSzPts val="2900"/>
              <a:buChar char="■"/>
              <a:defRPr sz="2900">
                <a:solidFill>
                  <a:schemeClr val="lt1"/>
                </a:solidFill>
              </a:defRPr>
            </a:lvl3pPr>
            <a:lvl4pPr indent="-412750" lvl="3" marL="1828800" algn="l">
              <a:lnSpc>
                <a:spcPct val="115000"/>
              </a:lnSpc>
              <a:spcBef>
                <a:spcPts val="0"/>
              </a:spcBef>
              <a:spcAft>
                <a:spcPts val="0"/>
              </a:spcAft>
              <a:buClr>
                <a:schemeClr val="lt1"/>
              </a:buClr>
              <a:buSzPts val="2900"/>
              <a:buChar char="●"/>
              <a:defRPr sz="2900">
                <a:solidFill>
                  <a:schemeClr val="lt1"/>
                </a:solidFill>
              </a:defRPr>
            </a:lvl4pPr>
            <a:lvl5pPr indent="-412750" lvl="4" marL="2286000" algn="l">
              <a:lnSpc>
                <a:spcPct val="115000"/>
              </a:lnSpc>
              <a:spcBef>
                <a:spcPts val="0"/>
              </a:spcBef>
              <a:spcAft>
                <a:spcPts val="0"/>
              </a:spcAft>
              <a:buClr>
                <a:schemeClr val="lt1"/>
              </a:buClr>
              <a:buSzPts val="2900"/>
              <a:buChar char="○"/>
              <a:defRPr sz="2900">
                <a:solidFill>
                  <a:schemeClr val="lt1"/>
                </a:solidFill>
              </a:defRPr>
            </a:lvl5pPr>
            <a:lvl6pPr indent="-412750" lvl="5" marL="2743200" algn="l">
              <a:lnSpc>
                <a:spcPct val="115000"/>
              </a:lnSpc>
              <a:spcBef>
                <a:spcPts val="0"/>
              </a:spcBef>
              <a:spcAft>
                <a:spcPts val="0"/>
              </a:spcAft>
              <a:buClr>
                <a:schemeClr val="lt1"/>
              </a:buClr>
              <a:buSzPts val="2900"/>
              <a:buChar char="■"/>
              <a:defRPr sz="2900">
                <a:solidFill>
                  <a:schemeClr val="lt1"/>
                </a:solidFill>
              </a:defRPr>
            </a:lvl6pPr>
            <a:lvl7pPr indent="-412750" lvl="6" marL="3200400" algn="l">
              <a:lnSpc>
                <a:spcPct val="115000"/>
              </a:lnSpc>
              <a:spcBef>
                <a:spcPts val="0"/>
              </a:spcBef>
              <a:spcAft>
                <a:spcPts val="0"/>
              </a:spcAft>
              <a:buClr>
                <a:schemeClr val="lt1"/>
              </a:buClr>
              <a:buSzPts val="2900"/>
              <a:buChar char="●"/>
              <a:defRPr sz="2900">
                <a:solidFill>
                  <a:schemeClr val="lt1"/>
                </a:solidFill>
              </a:defRPr>
            </a:lvl7pPr>
            <a:lvl8pPr indent="-412750" lvl="7" marL="3657600" algn="l">
              <a:lnSpc>
                <a:spcPct val="115000"/>
              </a:lnSpc>
              <a:spcBef>
                <a:spcPts val="0"/>
              </a:spcBef>
              <a:spcAft>
                <a:spcPts val="0"/>
              </a:spcAft>
              <a:buClr>
                <a:schemeClr val="lt1"/>
              </a:buClr>
              <a:buSzPts val="2900"/>
              <a:buChar char="○"/>
              <a:defRPr sz="2900">
                <a:solidFill>
                  <a:schemeClr val="lt1"/>
                </a:solidFill>
              </a:defRPr>
            </a:lvl8pPr>
            <a:lvl9pPr indent="-412750" lvl="8" marL="4114800" algn="l">
              <a:lnSpc>
                <a:spcPct val="115000"/>
              </a:lnSpc>
              <a:spcBef>
                <a:spcPts val="0"/>
              </a:spcBef>
              <a:spcAft>
                <a:spcPts val="0"/>
              </a:spcAft>
              <a:buClr>
                <a:schemeClr val="lt1"/>
              </a:buClr>
              <a:buSzPts val="2900"/>
              <a:buChar char="■"/>
              <a:defRPr sz="2900">
                <a:solidFill>
                  <a:schemeClr val="lt1"/>
                </a:solidFill>
              </a:defRPr>
            </a:lvl9pPr>
          </a:lstStyle>
          <a:p/>
        </p:txBody>
      </p:sp>
      <p:sp>
        <p:nvSpPr>
          <p:cNvPr id="87" name="Google Shape;87;g129dc3a5117_4_456"/>
          <p:cNvSpPr txBox="1"/>
          <p:nvPr>
            <p:ph idx="7" type="subTitle"/>
          </p:nvPr>
        </p:nvSpPr>
        <p:spPr>
          <a:xfrm>
            <a:off x="12525659" y="5056200"/>
            <a:ext cx="10692900" cy="1029600"/>
          </a:xfrm>
          <a:prstGeom prst="rect">
            <a:avLst/>
          </a:prstGeom>
          <a:noFill/>
          <a:ln>
            <a:noFill/>
          </a:ln>
        </p:spPr>
        <p:txBody>
          <a:bodyPr anchorCtr="0" anchor="b" bIns="243775" lIns="243775" spcFirstLastPara="1" rIns="243775" wrap="square" tIns="243775">
            <a:normAutofit/>
          </a:bodyPr>
          <a:lstStyle>
            <a:lvl1pPr lvl="0" algn="l">
              <a:lnSpc>
                <a:spcPct val="115000"/>
              </a:lnSpc>
              <a:spcBef>
                <a:spcPts val="0"/>
              </a:spcBef>
              <a:spcAft>
                <a:spcPts val="0"/>
              </a:spcAft>
              <a:buClr>
                <a:schemeClr val="lt1"/>
              </a:buClr>
              <a:buSzPts val="4300"/>
              <a:buFont typeface="Inter Medium"/>
              <a:buNone/>
              <a:defRPr sz="4300">
                <a:solidFill>
                  <a:schemeClr val="lt1"/>
                </a:solidFill>
                <a:latin typeface="Inter Medium"/>
                <a:ea typeface="Inter Medium"/>
                <a:cs typeface="Inter Medium"/>
                <a:sym typeface="Inter Medium"/>
              </a:defRPr>
            </a:lvl1pPr>
            <a:lvl2pPr lvl="1"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2pPr>
            <a:lvl3pPr lvl="2"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3pPr>
            <a:lvl4pPr lvl="3"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4pPr>
            <a:lvl5pPr lvl="4"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5pPr>
            <a:lvl6pPr lvl="5"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6pPr>
            <a:lvl7pPr lvl="6"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7pPr>
            <a:lvl8pPr lvl="7"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8pPr>
            <a:lvl9pPr lvl="8"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9pPr>
          </a:lstStyle>
          <a:p/>
        </p:txBody>
      </p:sp>
      <p:sp>
        <p:nvSpPr>
          <p:cNvPr id="88" name="Google Shape;88;g129dc3a5117_4_456"/>
          <p:cNvSpPr txBox="1"/>
          <p:nvPr>
            <p:ph idx="12" type="sldNum"/>
          </p:nvPr>
        </p:nvSpPr>
        <p:spPr>
          <a:xfrm>
            <a:off x="21589443" y="11780111"/>
            <a:ext cx="1463100" cy="1049700"/>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
        <p:nvSpPr>
          <p:cNvPr id="89" name="Google Shape;89;g129dc3a5117_4_456"/>
          <p:cNvSpPr txBox="1"/>
          <p:nvPr>
            <p:ph idx="8" type="sldNum"/>
          </p:nvPr>
        </p:nvSpPr>
        <p:spPr>
          <a:xfrm>
            <a:off x="22598143" y="11780133"/>
            <a:ext cx="751200" cy="1049700"/>
          </a:xfrm>
          <a:prstGeom prst="rect">
            <a:avLst/>
          </a:prstGeom>
          <a:noFill/>
          <a:ln>
            <a:noFill/>
          </a:ln>
        </p:spPr>
        <p:txBody>
          <a:bodyPr anchorCtr="0" anchor="ctr" bIns="243775" lIns="243775" spcFirstLastPara="1" rIns="243775" wrap="square" tIns="243775">
            <a:normAutofit/>
          </a:bodyPr>
          <a:lstStyle>
            <a:lvl1pPr indent="0" lvl="0"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1pPr>
            <a:lvl2pPr indent="0" lvl="1"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2pPr>
            <a:lvl3pPr indent="0" lvl="2"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3pPr>
            <a:lvl4pPr indent="0" lvl="3"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4pPr>
            <a:lvl5pPr indent="0" lvl="4"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5pPr>
            <a:lvl6pPr indent="0" lvl="5"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6pPr>
            <a:lvl7pPr indent="0" lvl="6"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7pPr>
            <a:lvl8pPr indent="0" lvl="7"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8pPr>
            <a:lvl9pPr indent="0" lvl="8"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9pPr>
          </a:lstStyle>
          <a:p>
            <a:pPr indent="0" lvl="0" marL="0" rtl="0" algn="l">
              <a:spcBef>
                <a:spcPts val="0"/>
              </a:spcBef>
              <a:spcAft>
                <a:spcPts val="0"/>
              </a:spcAft>
              <a:buNone/>
            </a:pPr>
            <a:r>
              <a:rPr lang="en-US"/>
              <a:t> /</a:t>
            </a:r>
            <a:endParaRPr/>
          </a:p>
        </p:txBody>
      </p:sp>
      <p:pic>
        <p:nvPicPr>
          <p:cNvPr id="90" name="Google Shape;90;g129dc3a5117_4_456"/>
          <p:cNvPicPr preferRelativeResize="0"/>
          <p:nvPr/>
        </p:nvPicPr>
        <p:blipFill rotWithShape="1">
          <a:blip r:embed="rId2">
            <a:alphaModFix/>
          </a:blip>
          <a:srcRect b="0" l="0" r="0" t="0"/>
          <a:stretch/>
        </p:blipFill>
        <p:spPr>
          <a:xfrm>
            <a:off x="-2033055" y="0"/>
            <a:ext cx="1463200" cy="610304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91" name="Shape 91"/>
        <p:cNvGrpSpPr/>
        <p:nvPr/>
      </p:nvGrpSpPr>
      <p:grpSpPr>
        <a:xfrm>
          <a:off x="0" y="0"/>
          <a:ext cx="0" cy="0"/>
          <a:chOff x="0" y="0"/>
          <a:chExt cx="0" cy="0"/>
        </a:xfrm>
      </p:grpSpPr>
      <p:pic>
        <p:nvPicPr>
          <p:cNvPr id="92" name="Google Shape;92;g1280057e16d_0_2557"/>
          <p:cNvPicPr preferRelativeResize="0"/>
          <p:nvPr/>
        </p:nvPicPr>
        <p:blipFill rotWithShape="1">
          <a:blip r:embed="rId2">
            <a:alphaModFix/>
          </a:blip>
          <a:srcRect b="0" l="0" r="0" t="0"/>
          <a:stretch/>
        </p:blipFill>
        <p:spPr>
          <a:xfrm>
            <a:off x="1220078" y="12114733"/>
            <a:ext cx="2535937" cy="380390"/>
          </a:xfrm>
          <a:prstGeom prst="rect">
            <a:avLst/>
          </a:prstGeom>
          <a:noFill/>
          <a:ln>
            <a:noFill/>
          </a:ln>
        </p:spPr>
      </p:pic>
      <p:sp>
        <p:nvSpPr>
          <p:cNvPr id="93" name="Google Shape;93;g1280057e16d_0_2557"/>
          <p:cNvSpPr txBox="1"/>
          <p:nvPr>
            <p:ph type="title"/>
          </p:nvPr>
        </p:nvSpPr>
        <p:spPr>
          <a:xfrm>
            <a:off x="831200" y="1186733"/>
            <a:ext cx="22721700" cy="1527300"/>
          </a:xfrm>
          <a:prstGeom prst="rect">
            <a:avLst/>
          </a:prstGeom>
          <a:noFill/>
          <a:ln>
            <a:noFill/>
          </a:ln>
        </p:spPr>
        <p:txBody>
          <a:bodyPr anchorCtr="0" anchor="t" bIns="243800" lIns="243800" spcFirstLastPara="1" rIns="243800" wrap="square" tIns="243800">
            <a:normAutofit/>
          </a:bodyPr>
          <a:lstStyle>
            <a:lvl1pPr lvl="0" algn="l">
              <a:lnSpc>
                <a:spcPct val="100000"/>
              </a:lnSpc>
              <a:spcBef>
                <a:spcPts val="0"/>
              </a:spcBef>
              <a:spcAft>
                <a:spcPts val="0"/>
              </a:spcAft>
              <a:buClr>
                <a:schemeClr val="lt1"/>
              </a:buClr>
              <a:buSzPts val="8500"/>
              <a:buFont typeface="Inter ExtraBold"/>
              <a:buNone/>
              <a:defRPr sz="8500">
                <a:solidFill>
                  <a:schemeClr val="lt1"/>
                </a:solidFill>
                <a:latin typeface="Inter ExtraBold"/>
                <a:ea typeface="Inter ExtraBold"/>
                <a:cs typeface="Inter ExtraBold"/>
                <a:sym typeface="Inter ExtraBold"/>
              </a:defRPr>
            </a:lvl1pPr>
            <a:lvl2pPr lvl="1" algn="l">
              <a:lnSpc>
                <a:spcPct val="100000"/>
              </a:lnSpc>
              <a:spcBef>
                <a:spcPts val="0"/>
              </a:spcBef>
              <a:spcAft>
                <a:spcPts val="0"/>
              </a:spcAft>
              <a:buSzPts val="7500"/>
              <a:buNone/>
              <a:defRPr/>
            </a:lvl2pPr>
            <a:lvl3pPr lvl="2" algn="l">
              <a:lnSpc>
                <a:spcPct val="100000"/>
              </a:lnSpc>
              <a:spcBef>
                <a:spcPts val="0"/>
              </a:spcBef>
              <a:spcAft>
                <a:spcPts val="0"/>
              </a:spcAft>
              <a:buSzPts val="7500"/>
              <a:buNone/>
              <a:defRPr/>
            </a:lvl3pPr>
            <a:lvl4pPr lvl="3" algn="l">
              <a:lnSpc>
                <a:spcPct val="100000"/>
              </a:lnSpc>
              <a:spcBef>
                <a:spcPts val="0"/>
              </a:spcBef>
              <a:spcAft>
                <a:spcPts val="0"/>
              </a:spcAft>
              <a:buSzPts val="7500"/>
              <a:buNone/>
              <a:defRPr/>
            </a:lvl4pPr>
            <a:lvl5pPr lvl="4" algn="l">
              <a:lnSpc>
                <a:spcPct val="100000"/>
              </a:lnSpc>
              <a:spcBef>
                <a:spcPts val="0"/>
              </a:spcBef>
              <a:spcAft>
                <a:spcPts val="0"/>
              </a:spcAft>
              <a:buSzPts val="7500"/>
              <a:buNone/>
              <a:defRPr/>
            </a:lvl5pPr>
            <a:lvl6pPr lvl="5" algn="l">
              <a:lnSpc>
                <a:spcPct val="100000"/>
              </a:lnSpc>
              <a:spcBef>
                <a:spcPts val="0"/>
              </a:spcBef>
              <a:spcAft>
                <a:spcPts val="0"/>
              </a:spcAft>
              <a:buSzPts val="7500"/>
              <a:buNone/>
              <a:defRPr/>
            </a:lvl6pPr>
            <a:lvl7pPr lvl="6" algn="l">
              <a:lnSpc>
                <a:spcPct val="100000"/>
              </a:lnSpc>
              <a:spcBef>
                <a:spcPts val="0"/>
              </a:spcBef>
              <a:spcAft>
                <a:spcPts val="0"/>
              </a:spcAft>
              <a:buSzPts val="7500"/>
              <a:buNone/>
              <a:defRPr/>
            </a:lvl7pPr>
            <a:lvl8pPr lvl="7" algn="l">
              <a:lnSpc>
                <a:spcPct val="100000"/>
              </a:lnSpc>
              <a:spcBef>
                <a:spcPts val="0"/>
              </a:spcBef>
              <a:spcAft>
                <a:spcPts val="0"/>
              </a:spcAft>
              <a:buSzPts val="7500"/>
              <a:buNone/>
              <a:defRPr/>
            </a:lvl8pPr>
            <a:lvl9pPr lvl="8" algn="l">
              <a:lnSpc>
                <a:spcPct val="100000"/>
              </a:lnSpc>
              <a:spcBef>
                <a:spcPts val="0"/>
              </a:spcBef>
              <a:spcAft>
                <a:spcPts val="0"/>
              </a:spcAft>
              <a:buSzPts val="7500"/>
              <a:buNone/>
              <a:defRPr/>
            </a:lvl9pPr>
          </a:lstStyle>
          <a:p/>
        </p:txBody>
      </p:sp>
      <p:sp>
        <p:nvSpPr>
          <p:cNvPr id="94" name="Google Shape;94;g1280057e16d_0_2557"/>
          <p:cNvSpPr txBox="1"/>
          <p:nvPr>
            <p:ph idx="12" type="sldNum"/>
          </p:nvPr>
        </p:nvSpPr>
        <p:spPr>
          <a:xfrm>
            <a:off x="21589443" y="11780111"/>
            <a:ext cx="1463100" cy="1049700"/>
          </a:xfrm>
          <a:prstGeom prst="rect">
            <a:avLst/>
          </a:prstGeom>
          <a:noFill/>
          <a:ln>
            <a:noFill/>
          </a:ln>
        </p:spPr>
        <p:txBody>
          <a:bodyPr anchorCtr="0" anchor="ctr" bIns="243800" lIns="243800" spcFirstLastPara="1" rIns="243800" wrap="square" tIns="243800">
            <a:normAutofit/>
          </a:bodyPr>
          <a:lstStyle>
            <a:lvl1pPr indent="0" lvl="0"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1pPr>
            <a:lvl2pPr indent="0" lvl="1"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2pPr>
            <a:lvl3pPr indent="0" lvl="2"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3pPr>
            <a:lvl4pPr indent="0" lvl="3"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4pPr>
            <a:lvl5pPr indent="0" lvl="4"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5pPr>
            <a:lvl6pPr indent="0" lvl="5"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6pPr>
            <a:lvl7pPr indent="0" lvl="6"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7pPr>
            <a:lvl8pPr indent="0" lvl="7"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8pPr>
            <a:lvl9pPr indent="0" lvl="8" marL="0" marR="0" algn="r">
              <a:lnSpc>
                <a:spcPct val="100000"/>
              </a:lnSpc>
              <a:spcBef>
                <a:spcPts val="0"/>
              </a:spcBef>
              <a:spcAft>
                <a:spcPts val="0"/>
              </a:spcAft>
              <a:buClr>
                <a:srgbClr val="000000"/>
              </a:buClr>
              <a:buSzPts val="2700"/>
              <a:buFont typeface="Arial"/>
              <a:buNone/>
              <a:defRPr b="0" i="0" sz="2700" u="none" cap="none" strike="noStrike">
                <a:solidFill>
                  <a:schemeClr val="lt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
        <p:nvSpPr>
          <p:cNvPr id="95" name="Google Shape;95;g1280057e16d_0_2557"/>
          <p:cNvSpPr txBox="1"/>
          <p:nvPr>
            <p:ph idx="2" type="sldNum"/>
          </p:nvPr>
        </p:nvSpPr>
        <p:spPr>
          <a:xfrm>
            <a:off x="22598143" y="11780133"/>
            <a:ext cx="751200" cy="1049700"/>
          </a:xfrm>
          <a:prstGeom prst="rect">
            <a:avLst/>
          </a:prstGeom>
          <a:noFill/>
          <a:ln>
            <a:noFill/>
          </a:ln>
        </p:spPr>
        <p:txBody>
          <a:bodyPr anchorCtr="0" anchor="ctr" bIns="243800" lIns="243800" spcFirstLastPara="1" rIns="243800" wrap="square" tIns="243800">
            <a:normAutofit/>
          </a:bodyPr>
          <a:lstStyle>
            <a:lvl1pPr indent="0" lvl="0"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1pPr>
            <a:lvl2pPr indent="0" lvl="1"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2pPr>
            <a:lvl3pPr indent="0" lvl="2"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3pPr>
            <a:lvl4pPr indent="0" lvl="3"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4pPr>
            <a:lvl5pPr indent="0" lvl="4"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5pPr>
            <a:lvl6pPr indent="0" lvl="5"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6pPr>
            <a:lvl7pPr indent="0" lvl="6"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7pPr>
            <a:lvl8pPr indent="0" lvl="7"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8pPr>
            <a:lvl9pPr indent="0" lvl="8" marL="0" marR="0" algn="l">
              <a:lnSpc>
                <a:spcPct val="100000"/>
              </a:lnSpc>
              <a:spcBef>
                <a:spcPts val="0"/>
              </a:spcBef>
              <a:spcAft>
                <a:spcPts val="0"/>
              </a:spcAft>
              <a:buClr>
                <a:srgbClr val="000000"/>
              </a:buClr>
              <a:buSzPts val="3000"/>
              <a:buFont typeface="Arial"/>
              <a:buNone/>
              <a:defRPr b="0" i="0" sz="3000" u="none" cap="none" strike="noStrike">
                <a:solidFill>
                  <a:srgbClr val="666666"/>
                </a:solidFill>
                <a:latin typeface="Inter"/>
                <a:ea typeface="Inter"/>
                <a:cs typeface="Inter"/>
                <a:sym typeface="Inter"/>
              </a:defRPr>
            </a:lvl9pPr>
          </a:lstStyle>
          <a:p>
            <a:pPr indent="0" lvl="0" marL="0" rtl="0" algn="l">
              <a:spcBef>
                <a:spcPts val="0"/>
              </a:spcBef>
              <a:spcAft>
                <a:spcPts val="0"/>
              </a:spcAft>
              <a:buNone/>
            </a:pPr>
            <a:r>
              <a:rPr lang="en-US"/>
              <a:t> /</a:t>
            </a:r>
            <a:endParaRPr/>
          </a:p>
        </p:txBody>
      </p:sp>
      <p:pic>
        <p:nvPicPr>
          <p:cNvPr id="96" name="Google Shape;96;g1280057e16d_0_2557"/>
          <p:cNvPicPr preferRelativeResize="0"/>
          <p:nvPr/>
        </p:nvPicPr>
        <p:blipFill rotWithShape="1">
          <a:blip r:embed="rId3">
            <a:alphaModFix/>
          </a:blip>
          <a:srcRect b="0" l="0" r="0" t="0"/>
          <a:stretch/>
        </p:blipFill>
        <p:spPr>
          <a:xfrm>
            <a:off x="-2033055" y="0"/>
            <a:ext cx="1463200" cy="610304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Photo Alt" showMasterSp="0">
  <p:cSld name="Title &amp; Photo Alt">
    <p:bg>
      <p:bgPr>
        <a:gradFill>
          <a:gsLst>
            <a:gs pos="0">
              <a:srgbClr val="0F0F0F"/>
            </a:gs>
            <a:gs pos="100000">
              <a:srgbClr val="000000"/>
            </a:gs>
          </a:gsLst>
          <a:lin ang="5400000" scaled="0"/>
        </a:gradFill>
      </p:bgPr>
    </p:bg>
    <p:spTree>
      <p:nvGrpSpPr>
        <p:cNvPr id="97" name="Shape 97"/>
        <p:cNvGrpSpPr/>
        <p:nvPr/>
      </p:nvGrpSpPr>
      <p:grpSpPr>
        <a:xfrm>
          <a:off x="0" y="0"/>
          <a:ext cx="0" cy="0"/>
          <a:chOff x="0" y="0"/>
          <a:chExt cx="0" cy="0"/>
        </a:xfrm>
      </p:grpSpPr>
      <p:sp>
        <p:nvSpPr>
          <p:cNvPr id="98" name="Google Shape;98;p42"/>
          <p:cNvSpPr txBox="1"/>
          <p:nvPr>
            <p:ph type="title"/>
          </p:nvPr>
        </p:nvSpPr>
        <p:spPr>
          <a:xfrm>
            <a:off x="1206500" y="952896"/>
            <a:ext cx="9779000" cy="1500377"/>
          </a:xfrm>
          <a:prstGeom prst="rect">
            <a:avLst/>
          </a:prstGeom>
          <a:noFill/>
          <a:ln>
            <a:noFill/>
          </a:ln>
        </p:spPr>
        <p:txBody>
          <a:bodyPr anchorCtr="0" anchor="t" bIns="50800" lIns="50800" spcFirstLastPara="1" rIns="50800" wrap="square" tIns="50800">
            <a:noAutofit/>
          </a:bodyPr>
          <a:lstStyle>
            <a:lvl1pPr lvl="0" algn="l">
              <a:lnSpc>
                <a:spcPct val="90000"/>
              </a:lnSpc>
              <a:spcBef>
                <a:spcPts val="0"/>
              </a:spcBef>
              <a:spcAft>
                <a:spcPts val="0"/>
              </a:spcAft>
              <a:buClr>
                <a:srgbClr val="FFFFFF"/>
              </a:buClr>
              <a:buSzPts val="8800"/>
              <a:buFont typeface="Helvetica Neue"/>
              <a:buNone/>
              <a:defRPr sz="88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99" name="Google Shape;99;p42"/>
          <p:cNvSpPr txBox="1"/>
          <p:nvPr>
            <p:ph idx="1" type="body"/>
          </p:nvPr>
        </p:nvSpPr>
        <p:spPr>
          <a:xfrm>
            <a:off x="1206500" y="3047376"/>
            <a:ext cx="9779000" cy="5382403"/>
          </a:xfrm>
          <a:prstGeom prst="rect">
            <a:avLst/>
          </a:prstGeom>
          <a:noFill/>
          <a:ln>
            <a:noFill/>
          </a:ln>
        </p:spPr>
        <p:txBody>
          <a:bodyPr anchorCtr="0" anchor="t" bIns="50800" lIns="50800" spcFirstLastPara="1" rIns="50800" wrap="square" tIns="50800">
            <a:noAutofit/>
          </a:bodyPr>
          <a:lstStyle>
            <a:lvl1pPr indent="-228600" lvl="0" marL="457200" algn="l">
              <a:lnSpc>
                <a:spcPct val="100000"/>
              </a:lnSpc>
              <a:spcBef>
                <a:spcPts val="1200"/>
              </a:spcBef>
              <a:spcAft>
                <a:spcPts val="0"/>
              </a:spcAft>
              <a:buClr>
                <a:srgbClr val="FFFFFF"/>
              </a:buClr>
              <a:buSzPts val="5600"/>
              <a:buFont typeface="Helvetica Neue"/>
              <a:buNone/>
              <a:defRPr sz="5600"/>
            </a:lvl1pPr>
            <a:lvl2pPr indent="-228600" lvl="1" marL="914400" algn="l">
              <a:lnSpc>
                <a:spcPct val="100000"/>
              </a:lnSpc>
              <a:spcBef>
                <a:spcPts val="1200"/>
              </a:spcBef>
              <a:spcAft>
                <a:spcPts val="0"/>
              </a:spcAft>
              <a:buClr>
                <a:srgbClr val="FFFFFF"/>
              </a:buClr>
              <a:buSzPts val="5600"/>
              <a:buFont typeface="Helvetica Neue"/>
              <a:buNone/>
              <a:defRPr sz="5600"/>
            </a:lvl2pPr>
            <a:lvl3pPr indent="-228600" lvl="2" marL="1371600" algn="l">
              <a:lnSpc>
                <a:spcPct val="100000"/>
              </a:lnSpc>
              <a:spcBef>
                <a:spcPts val="1200"/>
              </a:spcBef>
              <a:spcAft>
                <a:spcPts val="0"/>
              </a:spcAft>
              <a:buClr>
                <a:srgbClr val="FFFFFF"/>
              </a:buClr>
              <a:buSzPts val="5600"/>
              <a:buFont typeface="Helvetica Neue"/>
              <a:buNone/>
              <a:defRPr sz="5600"/>
            </a:lvl3pPr>
            <a:lvl4pPr indent="-228600" lvl="3" marL="1828800" algn="l">
              <a:lnSpc>
                <a:spcPct val="100000"/>
              </a:lnSpc>
              <a:spcBef>
                <a:spcPts val="1200"/>
              </a:spcBef>
              <a:spcAft>
                <a:spcPts val="0"/>
              </a:spcAft>
              <a:buClr>
                <a:srgbClr val="FFFFFF"/>
              </a:buClr>
              <a:buSzPts val="5600"/>
              <a:buFont typeface="Helvetica Neue"/>
              <a:buNone/>
              <a:defRPr sz="5600"/>
            </a:lvl4pPr>
            <a:lvl5pPr indent="-228600" lvl="4" marL="2286000" algn="l">
              <a:lnSpc>
                <a:spcPct val="100000"/>
              </a:lnSpc>
              <a:spcBef>
                <a:spcPts val="1200"/>
              </a:spcBef>
              <a:spcAft>
                <a:spcPts val="0"/>
              </a:spcAft>
              <a:buClr>
                <a:srgbClr val="FFFFFF"/>
              </a:buClr>
              <a:buSzPts val="5600"/>
              <a:buFont typeface="Helvetica Neue"/>
              <a:buNone/>
              <a:defRPr sz="5600"/>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pic>
        <p:nvPicPr>
          <p:cNvPr descr="Google Shape;116;p20" id="100" name="Google Shape;100;p42"/>
          <p:cNvPicPr preferRelativeResize="0"/>
          <p:nvPr/>
        </p:nvPicPr>
        <p:blipFill rotWithShape="1">
          <a:blip r:embed="rId2">
            <a:alphaModFix/>
          </a:blip>
          <a:srcRect b="2117" l="42794" r="9088" t="2786"/>
          <a:stretch/>
        </p:blipFill>
        <p:spPr>
          <a:xfrm>
            <a:off x="12045133" y="-1"/>
            <a:ext cx="12338396" cy="13716001"/>
          </a:xfrm>
          <a:prstGeom prst="rect">
            <a:avLst/>
          </a:prstGeom>
          <a:noFill/>
          <a:ln>
            <a:noFill/>
          </a:ln>
        </p:spPr>
      </p:pic>
      <p:sp>
        <p:nvSpPr>
          <p:cNvPr id="101" name="Google Shape;101;p42"/>
          <p:cNvSpPr txBox="1"/>
          <p:nvPr>
            <p:ph idx="12" type="sldNum"/>
          </p:nvPr>
        </p:nvSpPr>
        <p:spPr>
          <a:xfrm>
            <a:off x="12001465" y="13078832"/>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dient 2" showMasterSp="0">
  <p:cSld name="Gradient 2">
    <p:spTree>
      <p:nvGrpSpPr>
        <p:cNvPr id="102" name="Shape 102"/>
        <p:cNvGrpSpPr/>
        <p:nvPr/>
      </p:nvGrpSpPr>
      <p:grpSpPr>
        <a:xfrm>
          <a:off x="0" y="0"/>
          <a:ext cx="0" cy="0"/>
          <a:chOff x="0" y="0"/>
          <a:chExt cx="0" cy="0"/>
        </a:xfrm>
      </p:grpSpPr>
      <p:pic>
        <p:nvPicPr>
          <p:cNvPr descr="Google Shape;236;p31" id="103" name="Google Shape;103;p45"/>
          <p:cNvPicPr preferRelativeResize="0"/>
          <p:nvPr/>
        </p:nvPicPr>
        <p:blipFill rotWithShape="1">
          <a:blip r:embed="rId2">
            <a:alphaModFix/>
          </a:blip>
          <a:srcRect b="0" l="0" r="0" t="0"/>
          <a:stretch/>
        </p:blipFill>
        <p:spPr>
          <a:xfrm>
            <a:off x="-1" y="-1"/>
            <a:ext cx="24384010" cy="13716004"/>
          </a:xfrm>
          <a:prstGeom prst="rect">
            <a:avLst/>
          </a:prstGeom>
          <a:noFill/>
          <a:ln>
            <a:noFill/>
          </a:ln>
        </p:spPr>
      </p:pic>
      <p:sp>
        <p:nvSpPr>
          <p:cNvPr id="104" name="Google Shape;104;p45"/>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US"/>
              <a:t>‹#›</a:t>
            </a:fld>
            <a:endParaRPr>
              <a:latin typeface="Helvetica Neue"/>
              <a:ea typeface="Helvetica Neue"/>
              <a:cs typeface="Helvetica Neue"/>
              <a:sym typeface="Helvetica Neue"/>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dient 6" showMasterSp="0">
  <p:cSld name="Gradient 6">
    <p:bg>
      <p:bgPr>
        <a:gradFill>
          <a:gsLst>
            <a:gs pos="0">
              <a:srgbClr val="242424"/>
            </a:gs>
            <a:gs pos="100000">
              <a:srgbClr val="101010"/>
            </a:gs>
          </a:gsLst>
          <a:lin ang="8100019" scaled="0"/>
        </a:gradFill>
      </p:bgPr>
    </p:bg>
    <p:spTree>
      <p:nvGrpSpPr>
        <p:cNvPr id="105" name="Shape 105"/>
        <p:cNvGrpSpPr/>
        <p:nvPr/>
      </p:nvGrpSpPr>
      <p:grpSpPr>
        <a:xfrm>
          <a:off x="0" y="0"/>
          <a:ext cx="0" cy="0"/>
          <a:chOff x="0" y="0"/>
          <a:chExt cx="0" cy="0"/>
        </a:xfrm>
      </p:grpSpPr>
      <p:pic>
        <p:nvPicPr>
          <p:cNvPr descr="Google Shape;376;p41" id="106" name="Google Shape;106;p48"/>
          <p:cNvPicPr preferRelativeResize="0"/>
          <p:nvPr/>
        </p:nvPicPr>
        <p:blipFill rotWithShape="1">
          <a:blip r:embed="rId2">
            <a:alphaModFix/>
          </a:blip>
          <a:srcRect b="0" l="0" r="0" t="0"/>
          <a:stretch/>
        </p:blipFill>
        <p:spPr>
          <a:xfrm>
            <a:off x="-1" y="-6334"/>
            <a:ext cx="24384010" cy="13715992"/>
          </a:xfrm>
          <a:prstGeom prst="rect">
            <a:avLst/>
          </a:prstGeom>
          <a:noFill/>
          <a:ln>
            <a:noFill/>
          </a:ln>
        </p:spPr>
      </p:pic>
      <p:sp>
        <p:nvSpPr>
          <p:cNvPr id="107" name="Google Shape;107;p48"/>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US"/>
              <a:t>‹#›</a:t>
            </a:fld>
            <a:endParaRPr>
              <a:latin typeface="Helvetica Neue"/>
              <a:ea typeface="Helvetica Neue"/>
              <a:cs typeface="Helvetica Neue"/>
              <a:sym typeface="Helvetica Neue"/>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dient 3" showMasterSp="0">
  <p:cSld name="Gradient 3">
    <p:bg>
      <p:bgPr>
        <a:gradFill>
          <a:gsLst>
            <a:gs pos="0">
              <a:srgbClr val="242424"/>
            </a:gs>
            <a:gs pos="100000">
              <a:srgbClr val="101010"/>
            </a:gs>
          </a:gsLst>
          <a:lin ang="8100019" scaled="0"/>
        </a:gradFill>
      </p:bgPr>
    </p:bg>
    <p:spTree>
      <p:nvGrpSpPr>
        <p:cNvPr id="108" name="Shape 108"/>
        <p:cNvGrpSpPr/>
        <p:nvPr/>
      </p:nvGrpSpPr>
      <p:grpSpPr>
        <a:xfrm>
          <a:off x="0" y="0"/>
          <a:ext cx="0" cy="0"/>
          <a:chOff x="0" y="0"/>
          <a:chExt cx="0" cy="0"/>
        </a:xfrm>
      </p:grpSpPr>
      <p:pic>
        <p:nvPicPr>
          <p:cNvPr descr="Google Shape;388;p42" id="109" name="Google Shape;109;p49"/>
          <p:cNvPicPr preferRelativeResize="0"/>
          <p:nvPr/>
        </p:nvPicPr>
        <p:blipFill rotWithShape="1">
          <a:blip r:embed="rId2">
            <a:alphaModFix/>
          </a:blip>
          <a:srcRect b="0" l="0" r="0" t="0"/>
          <a:stretch/>
        </p:blipFill>
        <p:spPr>
          <a:xfrm>
            <a:off x="-1" y="-1"/>
            <a:ext cx="24384023" cy="13716004"/>
          </a:xfrm>
          <a:prstGeom prst="rect">
            <a:avLst/>
          </a:prstGeom>
          <a:noFill/>
          <a:ln>
            <a:noFill/>
          </a:ln>
        </p:spPr>
      </p:pic>
      <p:sp>
        <p:nvSpPr>
          <p:cNvPr id="110" name="Google Shape;110;p49"/>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US"/>
              <a:t>‹#›</a:t>
            </a:fld>
            <a:endParaRPr>
              <a:latin typeface="Helvetica Neue"/>
              <a:ea typeface="Helvetica Neue"/>
              <a:cs typeface="Helvetica Neue"/>
              <a:sym typeface="Helvetica Neu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 50/50">
  <p:cSld name="ONE_COLUMN_TEXT">
    <p:spTree>
      <p:nvGrpSpPr>
        <p:cNvPr id="12" name="Shape 12"/>
        <p:cNvGrpSpPr/>
        <p:nvPr/>
      </p:nvGrpSpPr>
      <p:grpSpPr>
        <a:xfrm>
          <a:off x="0" y="0"/>
          <a:ext cx="0" cy="0"/>
          <a:chOff x="0" y="0"/>
          <a:chExt cx="0" cy="0"/>
        </a:xfrm>
      </p:grpSpPr>
      <p:sp>
        <p:nvSpPr>
          <p:cNvPr id="13" name="Google Shape;13;g124462ddf6d_0_1993"/>
          <p:cNvSpPr txBox="1"/>
          <p:nvPr>
            <p:ph type="title"/>
          </p:nvPr>
        </p:nvSpPr>
        <p:spPr>
          <a:xfrm>
            <a:off x="702133" y="1463040"/>
            <a:ext cx="9876000" cy="2015100"/>
          </a:xfrm>
          <a:prstGeom prst="rect">
            <a:avLst/>
          </a:prstGeom>
          <a:noFill/>
          <a:ln>
            <a:noFill/>
          </a:ln>
        </p:spPr>
        <p:txBody>
          <a:bodyPr anchorCtr="0" anchor="b" bIns="243775" lIns="243775" spcFirstLastPara="1" rIns="243775" wrap="square" tIns="243775">
            <a:normAutofit/>
          </a:bodyPr>
          <a:lstStyle>
            <a:lvl1pPr lvl="0" algn="l">
              <a:lnSpc>
                <a:spcPct val="100000"/>
              </a:lnSpc>
              <a:spcBef>
                <a:spcPts val="0"/>
              </a:spcBef>
              <a:spcAft>
                <a:spcPts val="0"/>
              </a:spcAft>
              <a:buSzPts val="5600"/>
              <a:buNone/>
              <a:defRPr sz="56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p:txBody>
      </p:sp>
      <p:sp>
        <p:nvSpPr>
          <p:cNvPr id="14" name="Google Shape;14;g124462ddf6d_0_1993"/>
          <p:cNvSpPr txBox="1"/>
          <p:nvPr>
            <p:ph idx="1" type="body"/>
          </p:nvPr>
        </p:nvSpPr>
        <p:spPr>
          <a:xfrm>
            <a:off x="731520" y="3657600"/>
            <a:ext cx="9876000" cy="8478300"/>
          </a:xfrm>
          <a:prstGeom prst="rect">
            <a:avLst/>
          </a:prstGeom>
          <a:noFill/>
          <a:ln>
            <a:noFill/>
          </a:ln>
        </p:spPr>
        <p:txBody>
          <a:bodyPr anchorCtr="0" anchor="t" bIns="243775" lIns="243775" spcFirstLastPara="1" rIns="243775" wrap="square" tIns="243775">
            <a:normAutofit/>
          </a:bodyPr>
          <a:lstStyle>
            <a:lvl1pPr indent="-431800" lvl="0" marL="457200" algn="l">
              <a:lnSpc>
                <a:spcPct val="150000"/>
              </a:lnSpc>
              <a:spcBef>
                <a:spcPts val="0"/>
              </a:spcBef>
              <a:spcAft>
                <a:spcPts val="0"/>
              </a:spcAft>
              <a:buSzPts val="3200"/>
              <a:buChar char="●"/>
              <a:defRPr sz="3200"/>
            </a:lvl1pPr>
            <a:lvl2pPr indent="-431800" lvl="1" marL="914400" algn="l">
              <a:lnSpc>
                <a:spcPct val="150000"/>
              </a:lnSpc>
              <a:spcBef>
                <a:spcPts val="0"/>
              </a:spcBef>
              <a:spcAft>
                <a:spcPts val="0"/>
              </a:spcAft>
              <a:buSzPts val="3200"/>
              <a:buChar char="○"/>
              <a:defRPr sz="3200"/>
            </a:lvl2pPr>
            <a:lvl3pPr indent="-431800" lvl="2" marL="1371600" algn="l">
              <a:lnSpc>
                <a:spcPct val="150000"/>
              </a:lnSpc>
              <a:spcBef>
                <a:spcPts val="0"/>
              </a:spcBef>
              <a:spcAft>
                <a:spcPts val="0"/>
              </a:spcAft>
              <a:buSzPts val="3200"/>
              <a:buChar char="■"/>
              <a:defRPr sz="3200"/>
            </a:lvl3pPr>
            <a:lvl4pPr indent="-431800" lvl="3" marL="1828800" algn="l">
              <a:lnSpc>
                <a:spcPct val="150000"/>
              </a:lnSpc>
              <a:spcBef>
                <a:spcPts val="0"/>
              </a:spcBef>
              <a:spcAft>
                <a:spcPts val="0"/>
              </a:spcAft>
              <a:buSzPts val="3200"/>
              <a:buChar char="●"/>
              <a:defRPr sz="3200"/>
            </a:lvl4pPr>
            <a:lvl5pPr indent="-431800" lvl="4" marL="2286000" algn="l">
              <a:lnSpc>
                <a:spcPct val="150000"/>
              </a:lnSpc>
              <a:spcBef>
                <a:spcPts val="0"/>
              </a:spcBef>
              <a:spcAft>
                <a:spcPts val="0"/>
              </a:spcAft>
              <a:buSzPts val="3200"/>
              <a:buChar char="○"/>
              <a:defRPr sz="3200"/>
            </a:lvl5pPr>
            <a:lvl6pPr indent="-431800" lvl="5" marL="2743200" algn="l">
              <a:lnSpc>
                <a:spcPct val="150000"/>
              </a:lnSpc>
              <a:spcBef>
                <a:spcPts val="0"/>
              </a:spcBef>
              <a:spcAft>
                <a:spcPts val="0"/>
              </a:spcAft>
              <a:buSzPts val="3200"/>
              <a:buChar char="■"/>
              <a:defRPr sz="3200"/>
            </a:lvl6pPr>
            <a:lvl7pPr indent="-431800" lvl="6" marL="3200400" algn="l">
              <a:lnSpc>
                <a:spcPct val="150000"/>
              </a:lnSpc>
              <a:spcBef>
                <a:spcPts val="0"/>
              </a:spcBef>
              <a:spcAft>
                <a:spcPts val="0"/>
              </a:spcAft>
              <a:buSzPts val="3200"/>
              <a:buChar char="●"/>
              <a:defRPr sz="3200"/>
            </a:lvl7pPr>
            <a:lvl8pPr indent="-431800" lvl="7" marL="3657600" algn="l">
              <a:lnSpc>
                <a:spcPct val="150000"/>
              </a:lnSpc>
              <a:spcBef>
                <a:spcPts val="0"/>
              </a:spcBef>
              <a:spcAft>
                <a:spcPts val="0"/>
              </a:spcAft>
              <a:buSzPts val="3200"/>
              <a:buChar char="○"/>
              <a:defRPr sz="3200"/>
            </a:lvl8pPr>
            <a:lvl9pPr indent="-431800" lvl="8" marL="4114800" algn="l">
              <a:lnSpc>
                <a:spcPct val="150000"/>
              </a:lnSpc>
              <a:spcBef>
                <a:spcPts val="0"/>
              </a:spcBef>
              <a:spcAft>
                <a:spcPts val="0"/>
              </a:spcAft>
              <a:buSzPts val="3200"/>
              <a:buChar char="■"/>
              <a:defRPr sz="3200"/>
            </a:lvl9pPr>
          </a:lstStyle>
          <a:p/>
        </p:txBody>
      </p:sp>
      <p:sp>
        <p:nvSpPr>
          <p:cNvPr id="15" name="Google Shape;15;g124462ddf6d_0_1993"/>
          <p:cNvSpPr txBox="1"/>
          <p:nvPr>
            <p:ph idx="12" type="sldNum"/>
          </p:nvPr>
        </p:nvSpPr>
        <p:spPr>
          <a:xfrm>
            <a:off x="22593221" y="12435245"/>
            <a:ext cx="1463100" cy="1049700"/>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442">
          <p15:clr>
            <a:srgbClr val="FA7B17"/>
          </p15:clr>
        </p15:guide>
        <p15:guide id="2" pos="14918">
          <p15:clr>
            <a:srgbClr val="FA7B17"/>
          </p15:clr>
        </p15:guide>
        <p15:guide id="3" orient="horz" pos="456">
          <p15:clr>
            <a:srgbClr val="FA7B17"/>
          </p15:clr>
        </p15:guide>
        <p15:guide id="4" orient="horz" pos="8184">
          <p15:clr>
            <a:srgbClr val="FA7B17"/>
          </p15:clr>
        </p15:guide>
        <p15:guide id="5" pos="7680">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howMasterSp="0">
  <p:cSld name="Title">
    <p:bg>
      <p:bgPr>
        <a:gradFill>
          <a:gsLst>
            <a:gs pos="0">
              <a:srgbClr val="0F0F0F"/>
            </a:gs>
            <a:gs pos="100000">
              <a:srgbClr val="000000"/>
            </a:gs>
          </a:gsLst>
          <a:lin ang="5400000" scaled="0"/>
        </a:gradFill>
      </p:bgPr>
    </p:bg>
    <p:spTree>
      <p:nvGrpSpPr>
        <p:cNvPr id="111" name="Shape 111"/>
        <p:cNvGrpSpPr/>
        <p:nvPr/>
      </p:nvGrpSpPr>
      <p:grpSpPr>
        <a:xfrm>
          <a:off x="0" y="0"/>
          <a:ext cx="0" cy="0"/>
          <a:chOff x="0" y="0"/>
          <a:chExt cx="0" cy="0"/>
        </a:xfrm>
      </p:grpSpPr>
      <p:sp>
        <p:nvSpPr>
          <p:cNvPr id="112" name="Google Shape;112;p52"/>
          <p:cNvSpPr txBox="1"/>
          <p:nvPr>
            <p:ph type="title"/>
          </p:nvPr>
        </p:nvSpPr>
        <p:spPr>
          <a:xfrm>
            <a:off x="1206496" y="3512833"/>
            <a:ext cx="21971004" cy="4648201"/>
          </a:xfrm>
          <a:prstGeom prst="rect">
            <a:avLst/>
          </a:prstGeom>
          <a:noFill/>
          <a:ln>
            <a:noFill/>
          </a:ln>
        </p:spPr>
        <p:txBody>
          <a:bodyPr anchorCtr="0" anchor="b" bIns="50800" lIns="50800" spcFirstLastPara="1" rIns="50800" wrap="square" tIns="50800">
            <a:normAutofit/>
          </a:bodyPr>
          <a:lstStyle>
            <a:lvl1pPr lvl="0" algn="l">
              <a:lnSpc>
                <a:spcPct val="80000"/>
              </a:lnSpc>
              <a:spcBef>
                <a:spcPts val="0"/>
              </a:spcBef>
              <a:spcAft>
                <a:spcPts val="0"/>
              </a:spcAft>
              <a:buClr>
                <a:srgbClr val="FFFFFF"/>
              </a:buClr>
              <a:buSzPts val="12800"/>
              <a:buFont typeface="Helvetica Neue"/>
              <a:buNone/>
              <a:defRPr sz="128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13" name="Google Shape;113;p52"/>
          <p:cNvSpPr txBox="1"/>
          <p:nvPr>
            <p:ph idx="12" type="sldNum"/>
          </p:nvPr>
        </p:nvSpPr>
        <p:spPr>
          <a:xfrm>
            <a:off x="12007713" y="13074598"/>
            <a:ext cx="368574"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p:cSld name="Title Only">
    <p:bg>
      <p:bgPr>
        <a:gradFill>
          <a:gsLst>
            <a:gs pos="0">
              <a:srgbClr val="0D0D0D"/>
            </a:gs>
            <a:gs pos="100000">
              <a:srgbClr val="000000"/>
            </a:gs>
          </a:gsLst>
          <a:lin ang="5400000" scaled="0"/>
        </a:gradFill>
      </p:bgPr>
    </p:bg>
    <p:spTree>
      <p:nvGrpSpPr>
        <p:cNvPr id="114" name="Shape 114"/>
        <p:cNvGrpSpPr/>
        <p:nvPr/>
      </p:nvGrpSpPr>
      <p:grpSpPr>
        <a:xfrm>
          <a:off x="0" y="0"/>
          <a:ext cx="0" cy="0"/>
          <a:chOff x="0" y="0"/>
          <a:chExt cx="0" cy="0"/>
        </a:xfrm>
      </p:grpSpPr>
      <p:sp>
        <p:nvSpPr>
          <p:cNvPr id="115" name="Google Shape;115;p53"/>
          <p:cNvSpPr txBox="1"/>
          <p:nvPr/>
        </p:nvSpPr>
        <p:spPr>
          <a:xfrm>
            <a:off x="1206500" y="927496"/>
            <a:ext cx="9779000" cy="1500377"/>
          </a:xfrm>
          <a:prstGeom prst="rect">
            <a:avLst/>
          </a:prstGeom>
          <a:noFill/>
          <a:ln>
            <a:noFill/>
          </a:ln>
        </p:spPr>
        <p:txBody>
          <a:bodyPr anchorCtr="0" anchor="t" bIns="50800" lIns="50800" spcFirstLastPara="1" rIns="50800" wrap="square" tIns="50800">
            <a:normAutofit/>
          </a:bodyPr>
          <a:lstStyle/>
          <a:p>
            <a:pPr indent="0" lvl="0" marL="0" marR="0" rtl="0" algn="l">
              <a:lnSpc>
                <a:spcPct val="90000"/>
              </a:lnSpc>
              <a:spcBef>
                <a:spcPts val="0"/>
              </a:spcBef>
              <a:spcAft>
                <a:spcPts val="0"/>
              </a:spcAft>
              <a:buClr>
                <a:srgbClr val="FFFFFF"/>
              </a:buClr>
              <a:buSzPts val="8800"/>
              <a:buFont typeface="Helvetica Neue"/>
              <a:buNone/>
            </a:pPr>
            <a:r>
              <a:rPr b="1" i="0" lang="en-US" sz="8800" u="none" cap="none" strike="noStrike">
                <a:solidFill>
                  <a:srgbClr val="FFFFFF"/>
                </a:solidFill>
                <a:latin typeface="Helvetica Neue"/>
                <a:ea typeface="Helvetica Neue"/>
                <a:cs typeface="Helvetica Neue"/>
                <a:sym typeface="Helvetica Neue"/>
              </a:rPr>
              <a:t>Slide Title</a:t>
            </a:r>
            <a:endParaRPr b="0" i="0" sz="1400" u="none" cap="none" strike="noStrike">
              <a:solidFill>
                <a:srgbClr val="000000"/>
              </a:solidFill>
              <a:latin typeface="Arial"/>
              <a:ea typeface="Arial"/>
              <a:cs typeface="Arial"/>
              <a:sym typeface="Arial"/>
            </a:endParaRPr>
          </a:p>
        </p:txBody>
      </p:sp>
      <p:sp>
        <p:nvSpPr>
          <p:cNvPr id="116" name="Google Shape;116;p53"/>
          <p:cNvSpPr txBox="1"/>
          <p:nvPr/>
        </p:nvSpPr>
        <p:spPr>
          <a:xfrm>
            <a:off x="1206500" y="3072776"/>
            <a:ext cx="9779000" cy="5382403"/>
          </a:xfrm>
          <a:prstGeom prst="rect">
            <a:avLst/>
          </a:prstGeom>
          <a:noFill/>
          <a:ln>
            <a:noFill/>
          </a:ln>
        </p:spPr>
        <p:txBody>
          <a:bodyPr anchorCtr="0" anchor="t" bIns="50800" lIns="50800" spcFirstLastPara="1" rIns="50800" wrap="square" tIns="50800">
            <a:normAutofit/>
          </a:bodyPr>
          <a:lstStyle/>
          <a:p>
            <a:pPr indent="0" lvl="0" marL="0" marR="0" rtl="0" algn="l">
              <a:lnSpc>
                <a:spcPct val="100000"/>
              </a:lnSpc>
              <a:spcBef>
                <a:spcPts val="0"/>
              </a:spcBef>
              <a:spcAft>
                <a:spcPts val="0"/>
              </a:spcAft>
              <a:buClr>
                <a:srgbClr val="FFFFFF"/>
              </a:buClr>
              <a:buSzPts val="5600"/>
              <a:buFont typeface="Helvetica Neue"/>
              <a:buNone/>
            </a:pPr>
            <a:r>
              <a:rPr b="1" i="0" lang="en-US" sz="5600" u="none" cap="none" strike="noStrike">
                <a:solidFill>
                  <a:srgbClr val="FFFFFF"/>
                </a:solidFill>
                <a:latin typeface="Helvetica Neue"/>
                <a:ea typeface="Helvetica Neue"/>
                <a:cs typeface="Helvetica Neue"/>
                <a:sym typeface="Helvetica Neue"/>
              </a:rPr>
              <a:t>Body Level One</a:t>
            </a:r>
            <a:endParaRPr b="0" i="0" sz="1400" u="none" cap="none" strike="noStrike">
              <a:solidFill>
                <a:srgbClr val="000000"/>
              </a:solidFill>
              <a:latin typeface="Arial"/>
              <a:ea typeface="Arial"/>
              <a:cs typeface="Arial"/>
              <a:sym typeface="Arial"/>
            </a:endParaRPr>
          </a:p>
          <a:p>
            <a:pPr indent="457200" lvl="1" marL="0" marR="0" rtl="0" algn="l">
              <a:lnSpc>
                <a:spcPct val="100000"/>
              </a:lnSpc>
              <a:spcBef>
                <a:spcPts val="1200"/>
              </a:spcBef>
              <a:spcAft>
                <a:spcPts val="0"/>
              </a:spcAft>
              <a:buClr>
                <a:srgbClr val="FFFFFF"/>
              </a:buClr>
              <a:buSzPts val="5600"/>
              <a:buFont typeface="Helvetica Neue"/>
              <a:buNone/>
            </a:pPr>
            <a:r>
              <a:rPr b="1" i="0" lang="en-US" sz="5600" u="none" cap="none" strike="noStrike">
                <a:solidFill>
                  <a:srgbClr val="FFFFFF"/>
                </a:solidFill>
                <a:latin typeface="Helvetica Neue"/>
                <a:ea typeface="Helvetica Neue"/>
                <a:cs typeface="Helvetica Neue"/>
                <a:sym typeface="Helvetica Neue"/>
              </a:rPr>
              <a:t>Body Level Two</a:t>
            </a:r>
            <a:endParaRPr b="0" i="0" sz="1400" u="none" cap="none" strike="noStrike">
              <a:solidFill>
                <a:srgbClr val="000000"/>
              </a:solidFill>
              <a:latin typeface="Arial"/>
              <a:ea typeface="Arial"/>
              <a:cs typeface="Arial"/>
              <a:sym typeface="Arial"/>
            </a:endParaRPr>
          </a:p>
          <a:p>
            <a:pPr indent="914400" lvl="2" marL="0" marR="0" rtl="0" algn="l">
              <a:lnSpc>
                <a:spcPct val="100000"/>
              </a:lnSpc>
              <a:spcBef>
                <a:spcPts val="1200"/>
              </a:spcBef>
              <a:spcAft>
                <a:spcPts val="0"/>
              </a:spcAft>
              <a:buClr>
                <a:srgbClr val="FFFFFF"/>
              </a:buClr>
              <a:buSzPts val="5600"/>
              <a:buFont typeface="Helvetica Neue"/>
              <a:buNone/>
            </a:pPr>
            <a:r>
              <a:rPr b="1" i="0" lang="en-US" sz="5600" u="none" cap="none" strike="noStrike">
                <a:solidFill>
                  <a:srgbClr val="FFFFFF"/>
                </a:solidFill>
                <a:latin typeface="Helvetica Neue"/>
                <a:ea typeface="Helvetica Neue"/>
                <a:cs typeface="Helvetica Neue"/>
                <a:sym typeface="Helvetica Neue"/>
              </a:rPr>
              <a:t>Body Level Three</a:t>
            </a:r>
            <a:endParaRPr b="0" i="0" sz="1400" u="none" cap="none" strike="noStrike">
              <a:solidFill>
                <a:srgbClr val="000000"/>
              </a:solidFill>
              <a:latin typeface="Arial"/>
              <a:ea typeface="Arial"/>
              <a:cs typeface="Arial"/>
              <a:sym typeface="Arial"/>
            </a:endParaRPr>
          </a:p>
          <a:p>
            <a:pPr indent="1371600" lvl="3" marL="0" marR="0" rtl="0" algn="l">
              <a:lnSpc>
                <a:spcPct val="100000"/>
              </a:lnSpc>
              <a:spcBef>
                <a:spcPts val="1200"/>
              </a:spcBef>
              <a:spcAft>
                <a:spcPts val="0"/>
              </a:spcAft>
              <a:buClr>
                <a:srgbClr val="FFFFFF"/>
              </a:buClr>
              <a:buSzPts val="5600"/>
              <a:buFont typeface="Helvetica Neue"/>
              <a:buNone/>
            </a:pPr>
            <a:r>
              <a:rPr b="1" i="0" lang="en-US" sz="5600" u="none" cap="none" strike="noStrike">
                <a:solidFill>
                  <a:srgbClr val="FFFFFF"/>
                </a:solidFill>
                <a:latin typeface="Helvetica Neue"/>
                <a:ea typeface="Helvetica Neue"/>
                <a:cs typeface="Helvetica Neue"/>
                <a:sym typeface="Helvetica Neue"/>
              </a:rPr>
              <a:t>Body Level Four</a:t>
            </a:r>
            <a:endParaRPr b="0" i="0" sz="1400" u="none" cap="none" strike="noStrike">
              <a:solidFill>
                <a:srgbClr val="000000"/>
              </a:solidFill>
              <a:latin typeface="Arial"/>
              <a:ea typeface="Arial"/>
              <a:cs typeface="Arial"/>
              <a:sym typeface="Arial"/>
            </a:endParaRPr>
          </a:p>
          <a:p>
            <a:pPr indent="1828800" lvl="4" marL="0" marR="0" rtl="0" algn="l">
              <a:lnSpc>
                <a:spcPct val="100000"/>
              </a:lnSpc>
              <a:spcBef>
                <a:spcPts val="1200"/>
              </a:spcBef>
              <a:spcAft>
                <a:spcPts val="0"/>
              </a:spcAft>
              <a:buClr>
                <a:srgbClr val="FFFFFF"/>
              </a:buClr>
              <a:buSzPts val="5600"/>
              <a:buFont typeface="Helvetica Neue"/>
              <a:buNone/>
            </a:pPr>
            <a:r>
              <a:rPr b="1" i="0" lang="en-US" sz="5600" u="none" cap="none" strike="noStrike">
                <a:solidFill>
                  <a:srgbClr val="FFFFFF"/>
                </a:solidFill>
                <a:latin typeface="Helvetica Neue"/>
                <a:ea typeface="Helvetica Neue"/>
                <a:cs typeface="Helvetica Neue"/>
                <a:sym typeface="Helvetica Neue"/>
              </a:rPr>
              <a:t>Body Level Five</a:t>
            </a:r>
            <a:endParaRPr b="0" i="0" sz="1400" u="none" cap="none" strike="noStrike">
              <a:solidFill>
                <a:srgbClr val="000000"/>
              </a:solidFill>
              <a:latin typeface="Arial"/>
              <a:ea typeface="Arial"/>
              <a:cs typeface="Arial"/>
              <a:sym typeface="Arial"/>
            </a:endParaRPr>
          </a:p>
        </p:txBody>
      </p:sp>
      <p:sp>
        <p:nvSpPr>
          <p:cNvPr id="117" name="Google Shape;117;p53"/>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Fact" showMasterSp="0">
  <p:cSld name="Big Fact">
    <p:bg>
      <p:bgPr>
        <a:gradFill>
          <a:gsLst>
            <a:gs pos="0">
              <a:srgbClr val="0F0F0F"/>
            </a:gs>
            <a:gs pos="100000">
              <a:srgbClr val="000000"/>
            </a:gs>
          </a:gsLst>
          <a:lin ang="5400000" scaled="0"/>
        </a:gradFill>
      </p:bgPr>
    </p:bg>
    <p:spTree>
      <p:nvGrpSpPr>
        <p:cNvPr id="118" name="Shape 118"/>
        <p:cNvGrpSpPr/>
        <p:nvPr/>
      </p:nvGrpSpPr>
      <p:grpSpPr>
        <a:xfrm>
          <a:off x="0" y="0"/>
          <a:ext cx="0" cy="0"/>
          <a:chOff x="0" y="0"/>
          <a:chExt cx="0" cy="0"/>
        </a:xfrm>
      </p:grpSpPr>
      <p:sp>
        <p:nvSpPr>
          <p:cNvPr id="119" name="Google Shape;119;p54"/>
          <p:cNvSpPr txBox="1"/>
          <p:nvPr>
            <p:ph idx="1" type="body"/>
          </p:nvPr>
        </p:nvSpPr>
        <p:spPr>
          <a:xfrm>
            <a:off x="1206500" y="8260024"/>
            <a:ext cx="21971000" cy="934780"/>
          </a:xfrm>
          <a:prstGeom prst="rect">
            <a:avLst/>
          </a:prstGeom>
          <a:noFill/>
          <a:ln>
            <a:noFill/>
          </a:ln>
        </p:spPr>
        <p:txBody>
          <a:bodyPr anchorCtr="0" anchor="t" bIns="45700" lIns="45700" spcFirstLastPara="1" rIns="45700" wrap="square" tIns="45700">
            <a:normAutofit/>
          </a:bodyPr>
          <a:lstStyle>
            <a:lvl1pPr indent="-228600" lvl="0" marL="457200" algn="ctr">
              <a:lnSpc>
                <a:spcPct val="100000"/>
              </a:lnSpc>
              <a:spcBef>
                <a:spcPts val="0"/>
              </a:spcBef>
              <a:spcAft>
                <a:spcPts val="0"/>
              </a:spcAft>
              <a:buClr>
                <a:srgbClr val="FFFFFF"/>
              </a:buClr>
              <a:buSzPts val="5615"/>
              <a:buFont typeface="Helvetica Neue"/>
              <a:buNone/>
              <a:defRPr sz="5615"/>
            </a:lvl1pPr>
            <a:lvl2pPr indent="-533400" lvl="1" marL="914400" algn="l">
              <a:lnSpc>
                <a:spcPct val="115000"/>
              </a:lnSpc>
              <a:spcBef>
                <a:spcPts val="0"/>
              </a:spcBef>
              <a:spcAft>
                <a:spcPts val="0"/>
              </a:spcAft>
              <a:buSzPts val="4800"/>
              <a:buChar char="○"/>
              <a:defRPr/>
            </a:lvl2pPr>
            <a:lvl3pPr indent="-533400" lvl="2" marL="1371600" algn="l">
              <a:lnSpc>
                <a:spcPct val="115000"/>
              </a:lnSpc>
              <a:spcBef>
                <a:spcPts val="0"/>
              </a:spcBef>
              <a:spcAft>
                <a:spcPts val="0"/>
              </a:spcAft>
              <a:buSzPts val="4800"/>
              <a:buChar char="■"/>
              <a:defRPr/>
            </a:lvl3pPr>
            <a:lvl4pPr indent="-533400" lvl="3" marL="1828800" algn="l">
              <a:lnSpc>
                <a:spcPct val="115000"/>
              </a:lnSpc>
              <a:spcBef>
                <a:spcPts val="0"/>
              </a:spcBef>
              <a:spcAft>
                <a:spcPts val="0"/>
              </a:spcAft>
              <a:buSzPts val="4800"/>
              <a:buChar char="●"/>
              <a:defRPr/>
            </a:lvl4pPr>
            <a:lvl5pPr indent="-533400" lvl="4" marL="2286000" algn="l">
              <a:lnSpc>
                <a:spcPct val="115000"/>
              </a:lnSpc>
              <a:spcBef>
                <a:spcPts val="0"/>
              </a:spcBef>
              <a:spcAft>
                <a:spcPts val="0"/>
              </a:spcAft>
              <a:buSzPts val="4800"/>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20" name="Google Shape;120;p54"/>
          <p:cNvSpPr txBox="1"/>
          <p:nvPr>
            <p:ph idx="2" type="body"/>
          </p:nvPr>
        </p:nvSpPr>
        <p:spPr>
          <a:xfrm>
            <a:off x="1206500" y="935258"/>
            <a:ext cx="21971000" cy="7359063"/>
          </a:xfrm>
          <a:prstGeom prst="rect">
            <a:avLst/>
          </a:prstGeom>
          <a:noFill/>
          <a:ln>
            <a:noFill/>
          </a:ln>
        </p:spPr>
        <p:txBody>
          <a:bodyPr anchorCtr="0" anchor="b" bIns="50800" lIns="50800" spcFirstLastPara="1" rIns="50800" wrap="square" tIns="50800">
            <a:normAutofit/>
          </a:bodyPr>
          <a:lstStyle>
            <a:lvl1pPr indent="-228600" lvl="0" marL="457200" algn="ctr">
              <a:lnSpc>
                <a:spcPct val="80000"/>
              </a:lnSpc>
              <a:spcBef>
                <a:spcPts val="0"/>
              </a:spcBef>
              <a:spcAft>
                <a:spcPts val="0"/>
              </a:spcAft>
              <a:buClr>
                <a:srgbClr val="FFFFFF"/>
              </a:buClr>
              <a:buSzPts val="25000"/>
              <a:buFont typeface="Helvetica Neue"/>
              <a:buNone/>
              <a:defRPr sz="25000"/>
            </a:lvl1pPr>
            <a:lvl2pPr indent="-228600" lvl="1" marL="914400" algn="ctr">
              <a:lnSpc>
                <a:spcPct val="80000"/>
              </a:lnSpc>
              <a:spcBef>
                <a:spcPts val="0"/>
              </a:spcBef>
              <a:spcAft>
                <a:spcPts val="0"/>
              </a:spcAft>
              <a:buClr>
                <a:srgbClr val="FFFFFF"/>
              </a:buClr>
              <a:buSzPts val="25000"/>
              <a:buFont typeface="Helvetica Neue"/>
              <a:buNone/>
              <a:defRPr sz="25000"/>
            </a:lvl2pPr>
            <a:lvl3pPr indent="-228600" lvl="2" marL="1371600" algn="ctr">
              <a:lnSpc>
                <a:spcPct val="80000"/>
              </a:lnSpc>
              <a:spcBef>
                <a:spcPts val="0"/>
              </a:spcBef>
              <a:spcAft>
                <a:spcPts val="0"/>
              </a:spcAft>
              <a:buClr>
                <a:srgbClr val="FFFFFF"/>
              </a:buClr>
              <a:buSzPts val="25000"/>
              <a:buFont typeface="Helvetica Neue"/>
              <a:buNone/>
              <a:defRPr sz="25000"/>
            </a:lvl3pPr>
            <a:lvl4pPr indent="-228600" lvl="3" marL="1828800" algn="ctr">
              <a:lnSpc>
                <a:spcPct val="80000"/>
              </a:lnSpc>
              <a:spcBef>
                <a:spcPts val="0"/>
              </a:spcBef>
              <a:spcAft>
                <a:spcPts val="0"/>
              </a:spcAft>
              <a:buClr>
                <a:srgbClr val="FFFFFF"/>
              </a:buClr>
              <a:buSzPts val="25000"/>
              <a:buFont typeface="Helvetica Neue"/>
              <a:buNone/>
              <a:defRPr sz="25000"/>
            </a:lvl4pPr>
            <a:lvl5pPr indent="-228600" lvl="4" marL="2286000" algn="ctr">
              <a:lnSpc>
                <a:spcPct val="80000"/>
              </a:lnSpc>
              <a:spcBef>
                <a:spcPts val="0"/>
              </a:spcBef>
              <a:spcAft>
                <a:spcPts val="0"/>
              </a:spcAft>
              <a:buClr>
                <a:srgbClr val="FFFFFF"/>
              </a:buClr>
              <a:buSzPts val="25000"/>
              <a:buFont typeface="Helvetica Neue"/>
              <a:buNone/>
              <a:defRPr sz="25000"/>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21" name="Google Shape;121;p54"/>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howMasterSp="0">
  <p:cSld name="Section 2">
    <p:bg>
      <p:bgPr>
        <a:gradFill>
          <a:gsLst>
            <a:gs pos="0">
              <a:srgbClr val="0F0F0F"/>
            </a:gs>
            <a:gs pos="100000">
              <a:srgbClr val="000000"/>
            </a:gs>
          </a:gsLst>
          <a:lin ang="5400000" scaled="0"/>
        </a:gradFill>
      </p:bgPr>
    </p:bg>
    <p:spTree>
      <p:nvGrpSpPr>
        <p:cNvPr id="122" name="Shape 122"/>
        <p:cNvGrpSpPr/>
        <p:nvPr/>
      </p:nvGrpSpPr>
      <p:grpSpPr>
        <a:xfrm>
          <a:off x="0" y="0"/>
          <a:ext cx="0" cy="0"/>
          <a:chOff x="0" y="0"/>
          <a:chExt cx="0" cy="0"/>
        </a:xfrm>
      </p:grpSpPr>
      <p:sp>
        <p:nvSpPr>
          <p:cNvPr id="123" name="Google Shape;123;p55"/>
          <p:cNvSpPr txBox="1"/>
          <p:nvPr>
            <p:ph type="title"/>
          </p:nvPr>
        </p:nvSpPr>
        <p:spPr>
          <a:xfrm>
            <a:off x="1206496" y="4533900"/>
            <a:ext cx="21971004" cy="4648200"/>
          </a:xfrm>
          <a:prstGeom prst="rect">
            <a:avLst/>
          </a:prstGeom>
          <a:noFill/>
          <a:ln>
            <a:noFill/>
          </a:ln>
        </p:spPr>
        <p:txBody>
          <a:bodyPr anchorCtr="0" anchor="ctr" bIns="50800" lIns="50800" spcFirstLastPara="1" rIns="50800" wrap="square" tIns="50800">
            <a:normAutofit/>
          </a:bodyPr>
          <a:lstStyle>
            <a:lvl1pPr lvl="0" algn="l">
              <a:lnSpc>
                <a:spcPct val="80000"/>
              </a:lnSpc>
              <a:spcBef>
                <a:spcPts val="0"/>
              </a:spcBef>
              <a:spcAft>
                <a:spcPts val="0"/>
              </a:spcAft>
              <a:buClr>
                <a:srgbClr val="FFFFFF"/>
              </a:buClr>
              <a:buSzPts val="19600"/>
              <a:buFont typeface="Helvetica Neue"/>
              <a:buNone/>
              <a:defRPr sz="196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24" name="Google Shape;124;p55"/>
          <p:cNvSpPr txBox="1"/>
          <p:nvPr>
            <p:ph idx="12" type="sldNum"/>
          </p:nvPr>
        </p:nvSpPr>
        <p:spPr>
          <a:xfrm>
            <a:off x="12001465" y="13078832"/>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Photo" showMasterSp="0">
  <p:cSld name="Title &amp; Photo">
    <p:bg>
      <p:bgPr>
        <a:solidFill>
          <a:srgbClr val="000000"/>
        </a:solidFill>
      </p:bgPr>
    </p:bg>
    <p:spTree>
      <p:nvGrpSpPr>
        <p:cNvPr id="125" name="Shape 125"/>
        <p:cNvGrpSpPr/>
        <p:nvPr/>
      </p:nvGrpSpPr>
      <p:grpSpPr>
        <a:xfrm>
          <a:off x="0" y="0"/>
          <a:ext cx="0" cy="0"/>
          <a:chOff x="0" y="0"/>
          <a:chExt cx="0" cy="0"/>
        </a:xfrm>
      </p:grpSpPr>
      <p:sp>
        <p:nvSpPr>
          <p:cNvPr id="126" name="Google Shape;126;p56"/>
          <p:cNvSpPr/>
          <p:nvPr>
            <p:ph idx="2" type="pic"/>
          </p:nvPr>
        </p:nvSpPr>
        <p:spPr>
          <a:xfrm>
            <a:off x="-431800" y="-4038600"/>
            <a:ext cx="29464000" cy="18034000"/>
          </a:xfrm>
          <a:prstGeom prst="rect">
            <a:avLst/>
          </a:prstGeom>
          <a:noFill/>
          <a:ln>
            <a:noFill/>
          </a:ln>
        </p:spPr>
      </p:sp>
      <p:sp>
        <p:nvSpPr>
          <p:cNvPr id="127" name="Google Shape;127;p56"/>
          <p:cNvSpPr txBox="1"/>
          <p:nvPr>
            <p:ph type="title"/>
          </p:nvPr>
        </p:nvSpPr>
        <p:spPr>
          <a:xfrm>
            <a:off x="1206500" y="7124700"/>
            <a:ext cx="21971000" cy="4648200"/>
          </a:xfrm>
          <a:prstGeom prst="rect">
            <a:avLst/>
          </a:prstGeom>
          <a:noFill/>
          <a:ln>
            <a:noFill/>
          </a:ln>
        </p:spPr>
        <p:txBody>
          <a:bodyPr anchorCtr="0" anchor="b" bIns="50800" lIns="50800" spcFirstLastPara="1" rIns="50800" wrap="square" tIns="50800">
            <a:normAutofit/>
          </a:bodyPr>
          <a:lstStyle>
            <a:lvl1pPr lvl="0" algn="l">
              <a:lnSpc>
                <a:spcPct val="80000"/>
              </a:lnSpc>
              <a:spcBef>
                <a:spcPts val="0"/>
              </a:spcBef>
              <a:spcAft>
                <a:spcPts val="0"/>
              </a:spcAft>
              <a:buClr>
                <a:srgbClr val="FFFFFF"/>
              </a:buClr>
              <a:buSzPts val="12800"/>
              <a:buFont typeface="Helvetica Neue"/>
              <a:buNone/>
              <a:defRPr sz="128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28" name="Google Shape;128;p56"/>
          <p:cNvSpPr txBox="1"/>
          <p:nvPr>
            <p:ph idx="1" type="body"/>
          </p:nvPr>
        </p:nvSpPr>
        <p:spPr>
          <a:xfrm>
            <a:off x="1207690" y="1106137"/>
            <a:ext cx="21968621" cy="636979"/>
          </a:xfrm>
          <a:prstGeom prst="rect">
            <a:avLst/>
          </a:prstGeom>
          <a:noFill/>
          <a:ln>
            <a:noFill/>
          </a:ln>
        </p:spPr>
        <p:txBody>
          <a:bodyPr anchorCtr="0" anchor="t" bIns="45700" lIns="45700" spcFirstLastPara="1" rIns="45700" wrap="square" tIns="45700">
            <a:normAutofit/>
          </a:bodyPr>
          <a:lstStyle>
            <a:lvl1pPr indent="-228600" lvl="0" marL="457200" algn="ctr">
              <a:lnSpc>
                <a:spcPct val="100000"/>
              </a:lnSpc>
              <a:spcBef>
                <a:spcPts val="0"/>
              </a:spcBef>
              <a:spcAft>
                <a:spcPts val="0"/>
              </a:spcAft>
              <a:buClr>
                <a:srgbClr val="FFFFFF"/>
              </a:buClr>
              <a:buSzPts val="3600"/>
              <a:buFont typeface="Helvetica Neue"/>
              <a:buNone/>
              <a:defRPr b="0" sz="3600"/>
            </a:lvl1pPr>
            <a:lvl2pPr indent="-533400" lvl="1" marL="914400" algn="l">
              <a:lnSpc>
                <a:spcPct val="115000"/>
              </a:lnSpc>
              <a:spcBef>
                <a:spcPts val="0"/>
              </a:spcBef>
              <a:spcAft>
                <a:spcPts val="0"/>
              </a:spcAft>
              <a:buSzPts val="4800"/>
              <a:buChar char="○"/>
              <a:defRPr/>
            </a:lvl2pPr>
            <a:lvl3pPr indent="-533400" lvl="2" marL="1371600" algn="l">
              <a:lnSpc>
                <a:spcPct val="115000"/>
              </a:lnSpc>
              <a:spcBef>
                <a:spcPts val="0"/>
              </a:spcBef>
              <a:spcAft>
                <a:spcPts val="0"/>
              </a:spcAft>
              <a:buSzPts val="4800"/>
              <a:buChar char="■"/>
              <a:defRPr/>
            </a:lvl3pPr>
            <a:lvl4pPr indent="-533400" lvl="3" marL="1828800" algn="l">
              <a:lnSpc>
                <a:spcPct val="115000"/>
              </a:lnSpc>
              <a:spcBef>
                <a:spcPts val="0"/>
              </a:spcBef>
              <a:spcAft>
                <a:spcPts val="0"/>
              </a:spcAft>
              <a:buSzPts val="4800"/>
              <a:buChar char="●"/>
              <a:defRPr/>
            </a:lvl4pPr>
            <a:lvl5pPr indent="-533400" lvl="4" marL="2286000" algn="l">
              <a:lnSpc>
                <a:spcPct val="115000"/>
              </a:lnSpc>
              <a:spcBef>
                <a:spcPts val="0"/>
              </a:spcBef>
              <a:spcAft>
                <a:spcPts val="0"/>
              </a:spcAft>
              <a:buSzPts val="4800"/>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29" name="Google Shape;129;p56"/>
          <p:cNvSpPr txBox="1"/>
          <p:nvPr>
            <p:ph idx="3" type="body"/>
          </p:nvPr>
        </p:nvSpPr>
        <p:spPr>
          <a:xfrm>
            <a:off x="1206500" y="11609910"/>
            <a:ext cx="21971000" cy="1144688"/>
          </a:xfrm>
          <a:prstGeom prst="rect">
            <a:avLst/>
          </a:prstGeom>
          <a:noFill/>
          <a:ln>
            <a:noFill/>
          </a:ln>
        </p:spPr>
        <p:txBody>
          <a:bodyPr anchorCtr="0" anchor="t" bIns="50800" lIns="50800" spcFirstLastPara="1" rIns="50800" wrap="square" tIns="50800">
            <a:normAutofit/>
          </a:bodyPr>
          <a:lstStyle>
            <a:lvl1pPr indent="-228600" lvl="0" marL="457200" algn="l">
              <a:lnSpc>
                <a:spcPct val="100000"/>
              </a:lnSpc>
              <a:spcBef>
                <a:spcPts val="0"/>
              </a:spcBef>
              <a:spcAft>
                <a:spcPts val="0"/>
              </a:spcAft>
              <a:buClr>
                <a:srgbClr val="FFFFFF"/>
              </a:buClr>
              <a:buSzPts val="7200"/>
              <a:buFont typeface="Helvetica Neue"/>
              <a:buNone/>
              <a:defRPr sz="7200"/>
            </a:lvl1pPr>
            <a:lvl2pPr indent="-228600" lvl="1" marL="914400" algn="l">
              <a:lnSpc>
                <a:spcPct val="100000"/>
              </a:lnSpc>
              <a:spcBef>
                <a:spcPts val="0"/>
              </a:spcBef>
              <a:spcAft>
                <a:spcPts val="0"/>
              </a:spcAft>
              <a:buClr>
                <a:srgbClr val="FFFFFF"/>
              </a:buClr>
              <a:buSzPts val="7200"/>
              <a:buFont typeface="Helvetica Neue"/>
              <a:buNone/>
              <a:defRPr sz="7200"/>
            </a:lvl2pPr>
            <a:lvl3pPr indent="-228600" lvl="2" marL="1371600" algn="l">
              <a:lnSpc>
                <a:spcPct val="100000"/>
              </a:lnSpc>
              <a:spcBef>
                <a:spcPts val="0"/>
              </a:spcBef>
              <a:spcAft>
                <a:spcPts val="0"/>
              </a:spcAft>
              <a:buClr>
                <a:srgbClr val="FFFFFF"/>
              </a:buClr>
              <a:buSzPts val="7200"/>
              <a:buFont typeface="Helvetica Neue"/>
              <a:buNone/>
              <a:defRPr sz="7200"/>
            </a:lvl3pPr>
            <a:lvl4pPr indent="-228600" lvl="3" marL="1828800" algn="l">
              <a:lnSpc>
                <a:spcPct val="100000"/>
              </a:lnSpc>
              <a:spcBef>
                <a:spcPts val="0"/>
              </a:spcBef>
              <a:spcAft>
                <a:spcPts val="0"/>
              </a:spcAft>
              <a:buClr>
                <a:srgbClr val="FFFFFF"/>
              </a:buClr>
              <a:buSzPts val="7200"/>
              <a:buFont typeface="Helvetica Neue"/>
              <a:buNone/>
              <a:defRPr sz="7200"/>
            </a:lvl4pPr>
            <a:lvl5pPr indent="-228600" lvl="4" marL="2286000" algn="l">
              <a:lnSpc>
                <a:spcPct val="100000"/>
              </a:lnSpc>
              <a:spcBef>
                <a:spcPts val="0"/>
              </a:spcBef>
              <a:spcAft>
                <a:spcPts val="0"/>
              </a:spcAft>
              <a:buClr>
                <a:srgbClr val="FFFFFF"/>
              </a:buClr>
              <a:buSzPts val="7200"/>
              <a:buFont typeface="Helvetica Neue"/>
              <a:buNone/>
              <a:defRPr sz="7200"/>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30" name="Google Shape;130;p56"/>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showMasterSp="0">
  <p:cSld name="Photo">
    <p:bg>
      <p:bgPr>
        <a:gradFill>
          <a:gsLst>
            <a:gs pos="0">
              <a:srgbClr val="0F0F0F"/>
            </a:gs>
            <a:gs pos="100000">
              <a:srgbClr val="000000"/>
            </a:gs>
          </a:gsLst>
          <a:lin ang="5400000" scaled="0"/>
        </a:gradFill>
      </p:bgPr>
    </p:bg>
    <p:spTree>
      <p:nvGrpSpPr>
        <p:cNvPr id="131" name="Shape 131"/>
        <p:cNvGrpSpPr/>
        <p:nvPr/>
      </p:nvGrpSpPr>
      <p:grpSpPr>
        <a:xfrm>
          <a:off x="0" y="0"/>
          <a:ext cx="0" cy="0"/>
          <a:chOff x="0" y="0"/>
          <a:chExt cx="0" cy="0"/>
        </a:xfrm>
      </p:grpSpPr>
      <p:sp>
        <p:nvSpPr>
          <p:cNvPr id="132" name="Google Shape;132;p57"/>
          <p:cNvSpPr/>
          <p:nvPr>
            <p:ph idx="2" type="pic"/>
          </p:nvPr>
        </p:nvSpPr>
        <p:spPr>
          <a:xfrm>
            <a:off x="-1511300" y="-3721100"/>
            <a:ext cx="28511500" cy="19030242"/>
          </a:xfrm>
          <a:prstGeom prst="rect">
            <a:avLst/>
          </a:prstGeom>
          <a:noFill/>
          <a:ln>
            <a:noFill/>
          </a:ln>
        </p:spPr>
      </p:sp>
      <p:sp>
        <p:nvSpPr>
          <p:cNvPr id="133" name="Google Shape;133;p57"/>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 3 Up" showMasterSp="0">
  <p:cSld name="Photo - 3 Up">
    <p:bg>
      <p:bgPr>
        <a:solidFill>
          <a:srgbClr val="000000"/>
        </a:solidFill>
      </p:bgPr>
    </p:bg>
    <p:spTree>
      <p:nvGrpSpPr>
        <p:cNvPr id="134" name="Shape 134"/>
        <p:cNvGrpSpPr/>
        <p:nvPr/>
      </p:nvGrpSpPr>
      <p:grpSpPr>
        <a:xfrm>
          <a:off x="0" y="0"/>
          <a:ext cx="0" cy="0"/>
          <a:chOff x="0" y="0"/>
          <a:chExt cx="0" cy="0"/>
        </a:xfrm>
      </p:grpSpPr>
      <p:sp>
        <p:nvSpPr>
          <p:cNvPr id="135" name="Google Shape;135;p58"/>
          <p:cNvSpPr/>
          <p:nvPr>
            <p:ph idx="2" type="pic"/>
          </p:nvPr>
        </p:nvSpPr>
        <p:spPr>
          <a:xfrm>
            <a:off x="15430500" y="7085409"/>
            <a:ext cx="8128000" cy="5410201"/>
          </a:xfrm>
          <a:prstGeom prst="rect">
            <a:avLst/>
          </a:prstGeom>
          <a:noFill/>
          <a:ln>
            <a:noFill/>
          </a:ln>
        </p:spPr>
      </p:sp>
      <p:sp>
        <p:nvSpPr>
          <p:cNvPr id="136" name="Google Shape;136;p58"/>
          <p:cNvSpPr/>
          <p:nvPr>
            <p:ph idx="3" type="pic"/>
          </p:nvPr>
        </p:nvSpPr>
        <p:spPr>
          <a:xfrm>
            <a:off x="-2933700" y="1270000"/>
            <a:ext cx="22699133" cy="11277600"/>
          </a:xfrm>
          <a:prstGeom prst="rect">
            <a:avLst/>
          </a:prstGeom>
          <a:noFill/>
          <a:ln>
            <a:noFill/>
          </a:ln>
        </p:spPr>
      </p:sp>
      <p:sp>
        <p:nvSpPr>
          <p:cNvPr id="137" name="Google Shape;137;p58"/>
          <p:cNvSpPr/>
          <p:nvPr>
            <p:ph idx="4" type="pic"/>
          </p:nvPr>
        </p:nvSpPr>
        <p:spPr>
          <a:xfrm>
            <a:off x="15430500" y="1270000"/>
            <a:ext cx="8128000" cy="5410200"/>
          </a:xfrm>
          <a:prstGeom prst="rect">
            <a:avLst/>
          </a:prstGeom>
          <a:noFill/>
          <a:ln>
            <a:noFill/>
          </a:ln>
        </p:spPr>
      </p:sp>
      <p:sp>
        <p:nvSpPr>
          <p:cNvPr id="138" name="Google Shape;138;p58"/>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ullets &amp; Photo" showMasterSp="0">
  <p:cSld name="Title, Bullets &amp; Photo">
    <p:bg>
      <p:bgPr>
        <a:gradFill>
          <a:gsLst>
            <a:gs pos="0">
              <a:srgbClr val="0F0F0F"/>
            </a:gs>
            <a:gs pos="100000">
              <a:srgbClr val="000000"/>
            </a:gs>
          </a:gsLst>
          <a:lin ang="5400000" scaled="0"/>
        </a:gradFill>
      </p:bgPr>
    </p:bg>
    <p:spTree>
      <p:nvGrpSpPr>
        <p:cNvPr id="139" name="Shape 139"/>
        <p:cNvGrpSpPr/>
        <p:nvPr/>
      </p:nvGrpSpPr>
      <p:grpSpPr>
        <a:xfrm>
          <a:off x="0" y="0"/>
          <a:ext cx="0" cy="0"/>
          <a:chOff x="0" y="0"/>
          <a:chExt cx="0" cy="0"/>
        </a:xfrm>
      </p:grpSpPr>
      <p:sp>
        <p:nvSpPr>
          <p:cNvPr id="140" name="Google Shape;140;p59"/>
          <p:cNvSpPr txBox="1"/>
          <p:nvPr>
            <p:ph type="title"/>
          </p:nvPr>
        </p:nvSpPr>
        <p:spPr>
          <a:xfrm>
            <a:off x="1206500" y="952500"/>
            <a:ext cx="9779000" cy="1435100"/>
          </a:xfrm>
          <a:prstGeom prst="rect">
            <a:avLst/>
          </a:prstGeom>
          <a:noFill/>
          <a:ln>
            <a:noFill/>
          </a:ln>
        </p:spPr>
        <p:txBody>
          <a:bodyPr anchorCtr="0" anchor="t" bIns="50800" lIns="50800" spcFirstLastPara="1" rIns="50800" wrap="square" tIns="50800">
            <a:normAutofit/>
          </a:bodyPr>
          <a:lstStyle>
            <a:lvl1pPr lvl="0" algn="l">
              <a:lnSpc>
                <a:spcPct val="90000"/>
              </a:lnSpc>
              <a:spcBef>
                <a:spcPts val="0"/>
              </a:spcBef>
              <a:spcAft>
                <a:spcPts val="0"/>
              </a:spcAft>
              <a:buClr>
                <a:srgbClr val="FFFFFF"/>
              </a:buClr>
              <a:buSzPts val="8800"/>
              <a:buFont typeface="Helvetica Neue"/>
              <a:buNone/>
              <a:defRPr sz="88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41" name="Google Shape;141;p59"/>
          <p:cNvSpPr txBox="1"/>
          <p:nvPr>
            <p:ph idx="1" type="body"/>
          </p:nvPr>
        </p:nvSpPr>
        <p:spPr>
          <a:xfrm>
            <a:off x="1206500" y="2245962"/>
            <a:ext cx="9779000" cy="934780"/>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0"/>
              </a:spcBef>
              <a:spcAft>
                <a:spcPts val="0"/>
              </a:spcAft>
              <a:buClr>
                <a:srgbClr val="FFFFFF"/>
              </a:buClr>
              <a:buSzPts val="5615"/>
              <a:buFont typeface="Helvetica Neue"/>
              <a:buNone/>
              <a:defRPr sz="5615"/>
            </a:lvl1pPr>
            <a:lvl2pPr indent="-533400" lvl="1" marL="914400" algn="l">
              <a:lnSpc>
                <a:spcPct val="115000"/>
              </a:lnSpc>
              <a:spcBef>
                <a:spcPts val="0"/>
              </a:spcBef>
              <a:spcAft>
                <a:spcPts val="0"/>
              </a:spcAft>
              <a:buSzPts val="4800"/>
              <a:buChar char="○"/>
              <a:defRPr/>
            </a:lvl2pPr>
            <a:lvl3pPr indent="-533400" lvl="2" marL="1371600" algn="l">
              <a:lnSpc>
                <a:spcPct val="115000"/>
              </a:lnSpc>
              <a:spcBef>
                <a:spcPts val="0"/>
              </a:spcBef>
              <a:spcAft>
                <a:spcPts val="0"/>
              </a:spcAft>
              <a:buSzPts val="4800"/>
              <a:buChar char="■"/>
              <a:defRPr/>
            </a:lvl3pPr>
            <a:lvl4pPr indent="-533400" lvl="3" marL="1828800" algn="l">
              <a:lnSpc>
                <a:spcPct val="115000"/>
              </a:lnSpc>
              <a:spcBef>
                <a:spcPts val="0"/>
              </a:spcBef>
              <a:spcAft>
                <a:spcPts val="0"/>
              </a:spcAft>
              <a:buSzPts val="4800"/>
              <a:buChar char="●"/>
              <a:defRPr/>
            </a:lvl4pPr>
            <a:lvl5pPr indent="-533400" lvl="4" marL="2286000" algn="l">
              <a:lnSpc>
                <a:spcPct val="115000"/>
              </a:lnSpc>
              <a:spcBef>
                <a:spcPts val="0"/>
              </a:spcBef>
              <a:spcAft>
                <a:spcPts val="0"/>
              </a:spcAft>
              <a:buSzPts val="4800"/>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42" name="Google Shape;142;p59"/>
          <p:cNvSpPr txBox="1"/>
          <p:nvPr>
            <p:ph idx="2" type="body"/>
          </p:nvPr>
        </p:nvSpPr>
        <p:spPr>
          <a:xfrm>
            <a:off x="1206500" y="4248504"/>
            <a:ext cx="9779000" cy="8256012"/>
          </a:xfrm>
          <a:prstGeom prst="rect">
            <a:avLst/>
          </a:prstGeom>
          <a:noFill/>
          <a:ln>
            <a:noFill/>
          </a:ln>
        </p:spPr>
        <p:txBody>
          <a:bodyPr anchorCtr="0" anchor="t" bIns="50800" lIns="50800" spcFirstLastPara="1" rIns="50800" wrap="square" tIns="50800">
            <a:normAutofit/>
          </a:bodyPr>
          <a:lstStyle>
            <a:lvl1pPr indent="-369189" lvl="0" marL="457200" algn="l">
              <a:lnSpc>
                <a:spcPct val="90000"/>
              </a:lnSpc>
              <a:spcBef>
                <a:spcPts val="4500"/>
              </a:spcBef>
              <a:spcAft>
                <a:spcPts val="0"/>
              </a:spcAft>
              <a:buClr>
                <a:srgbClr val="FFFFFF"/>
              </a:buClr>
              <a:buSzPts val="2214"/>
              <a:buChar char="•"/>
              <a:defRPr/>
            </a:lvl1pPr>
            <a:lvl2pPr indent="-369189" lvl="1" marL="914400" algn="l">
              <a:lnSpc>
                <a:spcPct val="90000"/>
              </a:lnSpc>
              <a:spcBef>
                <a:spcPts val="4500"/>
              </a:spcBef>
              <a:spcAft>
                <a:spcPts val="0"/>
              </a:spcAft>
              <a:buClr>
                <a:srgbClr val="FFFFFF"/>
              </a:buClr>
              <a:buSzPts val="2214"/>
              <a:buChar char="•"/>
              <a:defRPr/>
            </a:lvl2pPr>
            <a:lvl3pPr indent="-369189" lvl="2" marL="1371600" algn="l">
              <a:lnSpc>
                <a:spcPct val="90000"/>
              </a:lnSpc>
              <a:spcBef>
                <a:spcPts val="4500"/>
              </a:spcBef>
              <a:spcAft>
                <a:spcPts val="0"/>
              </a:spcAft>
              <a:buClr>
                <a:srgbClr val="FFFFFF"/>
              </a:buClr>
              <a:buSzPts val="2214"/>
              <a:buChar char="•"/>
              <a:defRPr/>
            </a:lvl3pPr>
            <a:lvl4pPr indent="-369189" lvl="3" marL="1828800" algn="l">
              <a:lnSpc>
                <a:spcPct val="90000"/>
              </a:lnSpc>
              <a:spcBef>
                <a:spcPts val="4500"/>
              </a:spcBef>
              <a:spcAft>
                <a:spcPts val="0"/>
              </a:spcAft>
              <a:buClr>
                <a:srgbClr val="FFFFFF"/>
              </a:buClr>
              <a:buSzPts val="2214"/>
              <a:buChar char="•"/>
              <a:defRPr/>
            </a:lvl4pPr>
            <a:lvl5pPr indent="-369189" lvl="4" marL="2286000" algn="l">
              <a:lnSpc>
                <a:spcPct val="90000"/>
              </a:lnSpc>
              <a:spcBef>
                <a:spcPts val="4500"/>
              </a:spcBef>
              <a:spcAft>
                <a:spcPts val="0"/>
              </a:spcAft>
              <a:buClr>
                <a:srgbClr val="FFFFFF"/>
              </a:buClr>
              <a:buSzPts val="2214"/>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43" name="Google Shape;143;p59"/>
          <p:cNvSpPr/>
          <p:nvPr>
            <p:ph idx="3" type="pic"/>
          </p:nvPr>
        </p:nvSpPr>
        <p:spPr>
          <a:xfrm>
            <a:off x="6380200" y="1263848"/>
            <a:ext cx="22529801" cy="11193471"/>
          </a:xfrm>
          <a:prstGeom prst="rect">
            <a:avLst/>
          </a:prstGeom>
          <a:noFill/>
          <a:ln>
            <a:noFill/>
          </a:ln>
        </p:spPr>
      </p:sp>
      <p:sp>
        <p:nvSpPr>
          <p:cNvPr id="144" name="Google Shape;144;p59"/>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s" showMasterSp="0">
  <p:cSld name="Bullets">
    <p:bg>
      <p:bgPr>
        <a:gradFill>
          <a:gsLst>
            <a:gs pos="0">
              <a:srgbClr val="0F0F0F"/>
            </a:gs>
            <a:gs pos="100000">
              <a:srgbClr val="000000"/>
            </a:gs>
          </a:gsLst>
          <a:lin ang="5400000" scaled="0"/>
        </a:gradFill>
      </p:bgPr>
    </p:bg>
    <p:spTree>
      <p:nvGrpSpPr>
        <p:cNvPr id="145" name="Shape 145"/>
        <p:cNvGrpSpPr/>
        <p:nvPr/>
      </p:nvGrpSpPr>
      <p:grpSpPr>
        <a:xfrm>
          <a:off x="0" y="0"/>
          <a:ext cx="0" cy="0"/>
          <a:chOff x="0" y="0"/>
          <a:chExt cx="0" cy="0"/>
        </a:xfrm>
      </p:grpSpPr>
      <p:sp>
        <p:nvSpPr>
          <p:cNvPr id="146" name="Google Shape;146;p60"/>
          <p:cNvSpPr txBox="1"/>
          <p:nvPr>
            <p:ph idx="1"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369189" lvl="0" marL="457200" algn="l">
              <a:lnSpc>
                <a:spcPct val="90000"/>
              </a:lnSpc>
              <a:spcBef>
                <a:spcPts val="4500"/>
              </a:spcBef>
              <a:spcAft>
                <a:spcPts val="0"/>
              </a:spcAft>
              <a:buClr>
                <a:srgbClr val="FFFFFF"/>
              </a:buClr>
              <a:buSzPts val="2214"/>
              <a:buChar char="•"/>
              <a:defRPr/>
            </a:lvl1pPr>
            <a:lvl2pPr indent="-369189" lvl="1" marL="914400" algn="l">
              <a:lnSpc>
                <a:spcPct val="90000"/>
              </a:lnSpc>
              <a:spcBef>
                <a:spcPts val="4500"/>
              </a:spcBef>
              <a:spcAft>
                <a:spcPts val="0"/>
              </a:spcAft>
              <a:buClr>
                <a:srgbClr val="FFFFFF"/>
              </a:buClr>
              <a:buSzPts val="2214"/>
              <a:buChar char="•"/>
              <a:defRPr/>
            </a:lvl2pPr>
            <a:lvl3pPr indent="-369189" lvl="2" marL="1371600" algn="l">
              <a:lnSpc>
                <a:spcPct val="90000"/>
              </a:lnSpc>
              <a:spcBef>
                <a:spcPts val="4500"/>
              </a:spcBef>
              <a:spcAft>
                <a:spcPts val="0"/>
              </a:spcAft>
              <a:buClr>
                <a:srgbClr val="FFFFFF"/>
              </a:buClr>
              <a:buSzPts val="2214"/>
              <a:buChar char="•"/>
              <a:defRPr/>
            </a:lvl3pPr>
            <a:lvl4pPr indent="-369189" lvl="3" marL="1828800" algn="l">
              <a:lnSpc>
                <a:spcPct val="90000"/>
              </a:lnSpc>
              <a:spcBef>
                <a:spcPts val="4500"/>
              </a:spcBef>
              <a:spcAft>
                <a:spcPts val="0"/>
              </a:spcAft>
              <a:buClr>
                <a:srgbClr val="FFFFFF"/>
              </a:buClr>
              <a:buSzPts val="2214"/>
              <a:buChar char="•"/>
              <a:defRPr/>
            </a:lvl4pPr>
            <a:lvl5pPr indent="-369189" lvl="4" marL="2286000" algn="l">
              <a:lnSpc>
                <a:spcPct val="90000"/>
              </a:lnSpc>
              <a:spcBef>
                <a:spcPts val="4500"/>
              </a:spcBef>
              <a:spcAft>
                <a:spcPts val="0"/>
              </a:spcAft>
              <a:buClr>
                <a:srgbClr val="FFFFFF"/>
              </a:buClr>
              <a:buSzPts val="2214"/>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47" name="Google Shape;147;p60"/>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showMasterSp="0">
  <p:cSld name="Agenda">
    <p:bg>
      <p:bgPr>
        <a:solidFill>
          <a:srgbClr val="000000"/>
        </a:solidFill>
      </p:bgPr>
    </p:bg>
    <p:spTree>
      <p:nvGrpSpPr>
        <p:cNvPr id="148" name="Shape 148"/>
        <p:cNvGrpSpPr/>
        <p:nvPr/>
      </p:nvGrpSpPr>
      <p:grpSpPr>
        <a:xfrm>
          <a:off x="0" y="0"/>
          <a:ext cx="0" cy="0"/>
          <a:chOff x="0" y="0"/>
          <a:chExt cx="0" cy="0"/>
        </a:xfrm>
      </p:grpSpPr>
      <p:sp>
        <p:nvSpPr>
          <p:cNvPr id="149" name="Google Shape;149;p61"/>
          <p:cNvSpPr txBox="1"/>
          <p:nvPr>
            <p:ph type="title"/>
          </p:nvPr>
        </p:nvSpPr>
        <p:spPr>
          <a:xfrm>
            <a:off x="1206500" y="952500"/>
            <a:ext cx="21971000" cy="1435100"/>
          </a:xfrm>
          <a:prstGeom prst="rect">
            <a:avLst/>
          </a:prstGeom>
          <a:noFill/>
          <a:ln>
            <a:noFill/>
          </a:ln>
        </p:spPr>
        <p:txBody>
          <a:bodyPr anchorCtr="0" anchor="t" bIns="50800" lIns="50800" spcFirstLastPara="1" rIns="50800" wrap="square" tIns="50800">
            <a:normAutofit/>
          </a:bodyPr>
          <a:lstStyle>
            <a:lvl1pPr lvl="0" algn="l">
              <a:lnSpc>
                <a:spcPct val="90000"/>
              </a:lnSpc>
              <a:spcBef>
                <a:spcPts val="0"/>
              </a:spcBef>
              <a:spcAft>
                <a:spcPts val="0"/>
              </a:spcAft>
              <a:buClr>
                <a:srgbClr val="FFFFFF"/>
              </a:buClr>
              <a:buSzPts val="8800"/>
              <a:buFont typeface="Helvetica Neue"/>
              <a:buNone/>
              <a:defRPr sz="8800"/>
            </a:lvl1pPr>
            <a:lvl2pPr lvl="1" algn="l">
              <a:lnSpc>
                <a:spcPct val="100000"/>
              </a:lnSpc>
              <a:spcBef>
                <a:spcPts val="0"/>
              </a:spcBef>
              <a:spcAft>
                <a:spcPts val="0"/>
              </a:spcAft>
              <a:buClr>
                <a:srgbClr val="FFFFFF"/>
              </a:buClr>
              <a:buSzPts val="1800"/>
              <a:buNone/>
              <a:defRPr/>
            </a:lvl2pPr>
            <a:lvl3pPr lvl="2" algn="l">
              <a:lnSpc>
                <a:spcPct val="100000"/>
              </a:lnSpc>
              <a:spcBef>
                <a:spcPts val="0"/>
              </a:spcBef>
              <a:spcAft>
                <a:spcPts val="0"/>
              </a:spcAft>
              <a:buClr>
                <a:srgbClr val="FFFFFF"/>
              </a:buClr>
              <a:buSzPts val="1800"/>
              <a:buNone/>
              <a:defRPr/>
            </a:lvl3pPr>
            <a:lvl4pPr lvl="3" algn="l">
              <a:lnSpc>
                <a:spcPct val="100000"/>
              </a:lnSpc>
              <a:spcBef>
                <a:spcPts val="0"/>
              </a:spcBef>
              <a:spcAft>
                <a:spcPts val="0"/>
              </a:spcAft>
              <a:buClr>
                <a:srgbClr val="FFFFFF"/>
              </a:buClr>
              <a:buSzPts val="1800"/>
              <a:buNone/>
              <a:defRPr/>
            </a:lvl4pPr>
            <a:lvl5pPr lvl="4" algn="l">
              <a:lnSpc>
                <a:spcPct val="100000"/>
              </a:lnSpc>
              <a:spcBef>
                <a:spcPts val="0"/>
              </a:spcBef>
              <a:spcAft>
                <a:spcPts val="0"/>
              </a:spcAft>
              <a:buClr>
                <a:srgbClr val="FFFFFF"/>
              </a:buClr>
              <a:buSzPts val="1800"/>
              <a:buNone/>
              <a:defRPr/>
            </a:lvl5pPr>
            <a:lvl6pPr lvl="5" algn="l">
              <a:lnSpc>
                <a:spcPct val="100000"/>
              </a:lnSpc>
              <a:spcBef>
                <a:spcPts val="0"/>
              </a:spcBef>
              <a:spcAft>
                <a:spcPts val="0"/>
              </a:spcAft>
              <a:buClr>
                <a:srgbClr val="FFFFFF"/>
              </a:buClr>
              <a:buSzPts val="1800"/>
              <a:buNone/>
              <a:defRPr/>
            </a:lvl6pPr>
            <a:lvl7pPr lvl="6" algn="l">
              <a:lnSpc>
                <a:spcPct val="100000"/>
              </a:lnSpc>
              <a:spcBef>
                <a:spcPts val="0"/>
              </a:spcBef>
              <a:spcAft>
                <a:spcPts val="0"/>
              </a:spcAft>
              <a:buClr>
                <a:srgbClr val="FFFFFF"/>
              </a:buClr>
              <a:buSzPts val="1800"/>
              <a:buNone/>
              <a:defRPr/>
            </a:lvl7pPr>
            <a:lvl8pPr lvl="7" algn="l">
              <a:lnSpc>
                <a:spcPct val="100000"/>
              </a:lnSpc>
              <a:spcBef>
                <a:spcPts val="0"/>
              </a:spcBef>
              <a:spcAft>
                <a:spcPts val="0"/>
              </a:spcAft>
              <a:buClr>
                <a:srgbClr val="FFFFFF"/>
              </a:buClr>
              <a:buSzPts val="1800"/>
              <a:buNone/>
              <a:defRPr/>
            </a:lvl8pPr>
            <a:lvl9pPr lvl="8" algn="l">
              <a:lnSpc>
                <a:spcPct val="100000"/>
              </a:lnSpc>
              <a:spcBef>
                <a:spcPts val="0"/>
              </a:spcBef>
              <a:spcAft>
                <a:spcPts val="0"/>
              </a:spcAft>
              <a:buClr>
                <a:srgbClr val="FFFFFF"/>
              </a:buClr>
              <a:buSzPts val="1800"/>
              <a:buNone/>
              <a:defRPr/>
            </a:lvl9pPr>
          </a:lstStyle>
          <a:p/>
        </p:txBody>
      </p:sp>
      <p:sp>
        <p:nvSpPr>
          <p:cNvPr id="150" name="Google Shape;150;p61"/>
          <p:cNvSpPr txBox="1"/>
          <p:nvPr>
            <p:ph idx="1" type="body"/>
          </p:nvPr>
        </p:nvSpPr>
        <p:spPr>
          <a:xfrm>
            <a:off x="1206500" y="2245962"/>
            <a:ext cx="21971000" cy="934780"/>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0"/>
              </a:spcBef>
              <a:spcAft>
                <a:spcPts val="0"/>
              </a:spcAft>
              <a:buClr>
                <a:srgbClr val="FFFFFF"/>
              </a:buClr>
              <a:buSzPts val="5615"/>
              <a:buFont typeface="Helvetica Neue"/>
              <a:buNone/>
              <a:defRPr sz="5615"/>
            </a:lvl1pPr>
            <a:lvl2pPr indent="-533400" lvl="1" marL="914400" algn="l">
              <a:lnSpc>
                <a:spcPct val="115000"/>
              </a:lnSpc>
              <a:spcBef>
                <a:spcPts val="0"/>
              </a:spcBef>
              <a:spcAft>
                <a:spcPts val="0"/>
              </a:spcAft>
              <a:buSzPts val="4800"/>
              <a:buChar char="○"/>
              <a:defRPr/>
            </a:lvl2pPr>
            <a:lvl3pPr indent="-533400" lvl="2" marL="1371600" algn="l">
              <a:lnSpc>
                <a:spcPct val="115000"/>
              </a:lnSpc>
              <a:spcBef>
                <a:spcPts val="0"/>
              </a:spcBef>
              <a:spcAft>
                <a:spcPts val="0"/>
              </a:spcAft>
              <a:buSzPts val="4800"/>
              <a:buChar char="■"/>
              <a:defRPr/>
            </a:lvl3pPr>
            <a:lvl4pPr indent="-533400" lvl="3" marL="1828800" algn="l">
              <a:lnSpc>
                <a:spcPct val="115000"/>
              </a:lnSpc>
              <a:spcBef>
                <a:spcPts val="0"/>
              </a:spcBef>
              <a:spcAft>
                <a:spcPts val="0"/>
              </a:spcAft>
              <a:buSzPts val="4800"/>
              <a:buChar char="●"/>
              <a:defRPr/>
            </a:lvl4pPr>
            <a:lvl5pPr indent="-533400" lvl="4" marL="2286000" algn="l">
              <a:lnSpc>
                <a:spcPct val="115000"/>
              </a:lnSpc>
              <a:spcBef>
                <a:spcPts val="0"/>
              </a:spcBef>
              <a:spcAft>
                <a:spcPts val="0"/>
              </a:spcAft>
              <a:buSzPts val="4800"/>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51" name="Google Shape;151;p61"/>
          <p:cNvSpPr txBox="1"/>
          <p:nvPr>
            <p:ph idx="2"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228600" lvl="0" marL="457200" algn="l">
              <a:lnSpc>
                <a:spcPct val="100000"/>
              </a:lnSpc>
              <a:spcBef>
                <a:spcPts val="1200"/>
              </a:spcBef>
              <a:spcAft>
                <a:spcPts val="0"/>
              </a:spcAft>
              <a:buClr>
                <a:srgbClr val="FFFFFF"/>
              </a:buClr>
              <a:buSzPts val="5600"/>
              <a:buFont typeface="Helvetica Neue"/>
              <a:buNone/>
              <a:defRPr sz="5600"/>
            </a:lvl1pPr>
            <a:lvl2pPr indent="-228600" lvl="1" marL="914400" algn="l">
              <a:lnSpc>
                <a:spcPct val="100000"/>
              </a:lnSpc>
              <a:spcBef>
                <a:spcPts val="1200"/>
              </a:spcBef>
              <a:spcAft>
                <a:spcPts val="0"/>
              </a:spcAft>
              <a:buClr>
                <a:srgbClr val="FFFFFF"/>
              </a:buClr>
              <a:buSzPts val="5600"/>
              <a:buFont typeface="Helvetica Neue"/>
              <a:buNone/>
              <a:defRPr sz="5600"/>
            </a:lvl2pPr>
            <a:lvl3pPr indent="-228600" lvl="2" marL="1371600" algn="l">
              <a:lnSpc>
                <a:spcPct val="100000"/>
              </a:lnSpc>
              <a:spcBef>
                <a:spcPts val="1200"/>
              </a:spcBef>
              <a:spcAft>
                <a:spcPts val="0"/>
              </a:spcAft>
              <a:buClr>
                <a:srgbClr val="FFFFFF"/>
              </a:buClr>
              <a:buSzPts val="5600"/>
              <a:buFont typeface="Helvetica Neue"/>
              <a:buNone/>
              <a:defRPr sz="5600"/>
            </a:lvl3pPr>
            <a:lvl4pPr indent="-228600" lvl="3" marL="1828800" algn="l">
              <a:lnSpc>
                <a:spcPct val="100000"/>
              </a:lnSpc>
              <a:spcBef>
                <a:spcPts val="1200"/>
              </a:spcBef>
              <a:spcAft>
                <a:spcPts val="0"/>
              </a:spcAft>
              <a:buClr>
                <a:srgbClr val="FFFFFF"/>
              </a:buClr>
              <a:buSzPts val="5600"/>
              <a:buFont typeface="Helvetica Neue"/>
              <a:buNone/>
              <a:defRPr sz="5600"/>
            </a:lvl4pPr>
            <a:lvl5pPr indent="-228600" lvl="4" marL="2286000" algn="l">
              <a:lnSpc>
                <a:spcPct val="100000"/>
              </a:lnSpc>
              <a:spcBef>
                <a:spcPts val="1200"/>
              </a:spcBef>
              <a:spcAft>
                <a:spcPts val="0"/>
              </a:spcAft>
              <a:buClr>
                <a:srgbClr val="FFFFFF"/>
              </a:buClr>
              <a:buSzPts val="5600"/>
              <a:buFont typeface="Helvetica Neue"/>
              <a:buNone/>
              <a:defRPr sz="5600"/>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52" name="Google Shape;152;p61"/>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howMasterSp="0">
  <p:cSld name="Section">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1"/>
          <p:cNvSpPr/>
          <p:nvPr/>
        </p:nvSpPr>
        <p:spPr>
          <a:xfrm>
            <a:off x="7119168" y="1785168"/>
            <a:ext cx="10145664" cy="10145664"/>
          </a:xfrm>
          <a:prstGeom prst="roundRect">
            <a:avLst>
              <a:gd fmla="val 3689" name="adj"/>
            </a:avLst>
          </a:prstGeom>
          <a:solidFill>
            <a:srgbClr val="000000"/>
          </a:solidFill>
          <a:ln>
            <a:noFill/>
          </a:ln>
          <a:effectLst>
            <a:outerShdw blurRad="393700" rotWithShape="0" dir="2506067" dist="439514">
              <a:srgbClr val="000000">
                <a:alpha val="52549"/>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3200"/>
              <a:buFont typeface="Helvetica Neue"/>
              <a:buNone/>
            </a:pPr>
            <a:r>
              <a:t/>
            </a:r>
            <a:endParaRPr b="0" i="0" sz="3200" u="none" cap="none" strike="noStrike">
              <a:solidFill>
                <a:srgbClr val="000000"/>
              </a:solidFill>
              <a:latin typeface="Helvetica Neue"/>
              <a:ea typeface="Helvetica Neue"/>
              <a:cs typeface="Helvetica Neue"/>
              <a:sym typeface="Helvetica Neue"/>
            </a:endParaRPr>
          </a:p>
        </p:txBody>
      </p:sp>
      <p:sp>
        <p:nvSpPr>
          <p:cNvPr id="18" name="Google Shape;18;p41"/>
          <p:cNvSpPr/>
          <p:nvPr/>
        </p:nvSpPr>
        <p:spPr>
          <a:xfrm>
            <a:off x="-33536" y="2818432"/>
            <a:ext cx="2423915" cy="35918"/>
          </a:xfrm>
          <a:prstGeom prst="rect">
            <a:avLst/>
          </a:prstGeom>
          <a:solidFill>
            <a:srgbClr val="FFFFF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3200"/>
              <a:buFont typeface="Helvetica Neue"/>
              <a:buNone/>
            </a:pPr>
            <a:r>
              <a:t/>
            </a:r>
            <a:endParaRPr b="0" i="0" sz="3200" u="none" cap="none" strike="noStrike">
              <a:solidFill>
                <a:srgbClr val="000000"/>
              </a:solidFill>
              <a:latin typeface="Helvetica Neue"/>
              <a:ea typeface="Helvetica Neue"/>
              <a:cs typeface="Helvetica Neue"/>
              <a:sym typeface="Helvetica Neue"/>
            </a:endParaRPr>
          </a:p>
        </p:txBody>
      </p:sp>
      <p:sp>
        <p:nvSpPr>
          <p:cNvPr id="19" name="Google Shape;19;p41"/>
          <p:cNvSpPr/>
          <p:nvPr/>
        </p:nvSpPr>
        <p:spPr>
          <a:xfrm>
            <a:off x="21993621" y="2818432"/>
            <a:ext cx="2423915" cy="35918"/>
          </a:xfrm>
          <a:prstGeom prst="rect">
            <a:avLst/>
          </a:prstGeom>
          <a:solidFill>
            <a:srgbClr val="FFFFF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3200"/>
              <a:buFont typeface="Helvetica Neue"/>
              <a:buNone/>
            </a:pPr>
            <a:r>
              <a:t/>
            </a:r>
            <a:endParaRPr b="0" i="0" sz="3200" u="none" cap="none" strike="noStrike">
              <a:solidFill>
                <a:srgbClr val="000000"/>
              </a:solidFill>
              <a:latin typeface="Helvetica Neue"/>
              <a:ea typeface="Helvetica Neue"/>
              <a:cs typeface="Helvetica Neue"/>
              <a:sym typeface="Helvetica Neue"/>
            </a:endParaRPr>
          </a:p>
        </p:txBody>
      </p:sp>
      <p:sp>
        <p:nvSpPr>
          <p:cNvPr id="20" name="Google Shape;20;p41"/>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showMasterSp="0">
  <p:cSld name="Statement">
    <p:bg>
      <p:bgPr>
        <a:solidFill>
          <a:srgbClr val="000000"/>
        </a:solidFill>
      </p:bgPr>
    </p:bg>
    <p:spTree>
      <p:nvGrpSpPr>
        <p:cNvPr id="153" name="Shape 153"/>
        <p:cNvGrpSpPr/>
        <p:nvPr/>
      </p:nvGrpSpPr>
      <p:grpSpPr>
        <a:xfrm>
          <a:off x="0" y="0"/>
          <a:ext cx="0" cy="0"/>
          <a:chOff x="0" y="0"/>
          <a:chExt cx="0" cy="0"/>
        </a:xfrm>
      </p:grpSpPr>
      <p:sp>
        <p:nvSpPr>
          <p:cNvPr id="154" name="Google Shape;154;p62"/>
          <p:cNvSpPr txBox="1"/>
          <p:nvPr>
            <p:ph idx="1" type="body"/>
          </p:nvPr>
        </p:nvSpPr>
        <p:spPr>
          <a:xfrm>
            <a:off x="1206500" y="4920843"/>
            <a:ext cx="21971000" cy="3874314"/>
          </a:xfrm>
          <a:prstGeom prst="rect">
            <a:avLst/>
          </a:prstGeom>
          <a:noFill/>
          <a:ln>
            <a:noFill/>
          </a:ln>
        </p:spPr>
        <p:txBody>
          <a:bodyPr anchorCtr="0" anchor="ctr" bIns="50800" lIns="50800" spcFirstLastPara="1" rIns="50800" wrap="square" tIns="50800">
            <a:normAutofit/>
          </a:bodyPr>
          <a:lstStyle>
            <a:lvl1pPr indent="-228600" lvl="0" marL="457200" algn="ctr">
              <a:lnSpc>
                <a:spcPct val="80000"/>
              </a:lnSpc>
              <a:spcBef>
                <a:spcPts val="0"/>
              </a:spcBef>
              <a:spcAft>
                <a:spcPts val="0"/>
              </a:spcAft>
              <a:buClr>
                <a:srgbClr val="FFFFFF"/>
              </a:buClr>
              <a:buSzPts val="11600"/>
              <a:buFont typeface="Helvetica Neue"/>
              <a:buNone/>
              <a:defRPr sz="11600"/>
            </a:lvl1pPr>
            <a:lvl2pPr indent="-228600" lvl="1" marL="914400" algn="ctr">
              <a:lnSpc>
                <a:spcPct val="80000"/>
              </a:lnSpc>
              <a:spcBef>
                <a:spcPts val="0"/>
              </a:spcBef>
              <a:spcAft>
                <a:spcPts val="0"/>
              </a:spcAft>
              <a:buClr>
                <a:srgbClr val="FFFFFF"/>
              </a:buClr>
              <a:buSzPts val="11600"/>
              <a:buFont typeface="Helvetica Neue"/>
              <a:buNone/>
              <a:defRPr sz="11600"/>
            </a:lvl2pPr>
            <a:lvl3pPr indent="-228600" lvl="2" marL="1371600" algn="ctr">
              <a:lnSpc>
                <a:spcPct val="80000"/>
              </a:lnSpc>
              <a:spcBef>
                <a:spcPts val="0"/>
              </a:spcBef>
              <a:spcAft>
                <a:spcPts val="0"/>
              </a:spcAft>
              <a:buClr>
                <a:srgbClr val="FFFFFF"/>
              </a:buClr>
              <a:buSzPts val="11600"/>
              <a:buFont typeface="Helvetica Neue"/>
              <a:buNone/>
              <a:defRPr sz="11600"/>
            </a:lvl3pPr>
            <a:lvl4pPr indent="-228600" lvl="3" marL="1828800" algn="ctr">
              <a:lnSpc>
                <a:spcPct val="80000"/>
              </a:lnSpc>
              <a:spcBef>
                <a:spcPts val="0"/>
              </a:spcBef>
              <a:spcAft>
                <a:spcPts val="0"/>
              </a:spcAft>
              <a:buClr>
                <a:srgbClr val="FFFFFF"/>
              </a:buClr>
              <a:buSzPts val="11600"/>
              <a:buFont typeface="Helvetica Neue"/>
              <a:buNone/>
              <a:defRPr sz="11600"/>
            </a:lvl4pPr>
            <a:lvl5pPr indent="-228600" lvl="4" marL="2286000" algn="ctr">
              <a:lnSpc>
                <a:spcPct val="80000"/>
              </a:lnSpc>
              <a:spcBef>
                <a:spcPts val="0"/>
              </a:spcBef>
              <a:spcAft>
                <a:spcPts val="0"/>
              </a:spcAft>
              <a:buClr>
                <a:srgbClr val="FFFFFF"/>
              </a:buClr>
              <a:buSzPts val="11600"/>
              <a:buFont typeface="Helvetica Neue"/>
              <a:buNone/>
              <a:defRPr sz="11600"/>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55" name="Google Shape;155;p62"/>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howMasterSp="0">
  <p:cSld name="Quote">
    <p:bg>
      <p:bgPr>
        <a:solidFill>
          <a:srgbClr val="000000"/>
        </a:solidFill>
      </p:bgPr>
    </p:bg>
    <p:spTree>
      <p:nvGrpSpPr>
        <p:cNvPr id="156" name="Shape 156"/>
        <p:cNvGrpSpPr/>
        <p:nvPr/>
      </p:nvGrpSpPr>
      <p:grpSpPr>
        <a:xfrm>
          <a:off x="0" y="0"/>
          <a:ext cx="0" cy="0"/>
          <a:chOff x="0" y="0"/>
          <a:chExt cx="0" cy="0"/>
        </a:xfrm>
      </p:grpSpPr>
      <p:sp>
        <p:nvSpPr>
          <p:cNvPr id="157" name="Google Shape;157;p63"/>
          <p:cNvSpPr txBox="1"/>
          <p:nvPr>
            <p:ph idx="1" type="body"/>
          </p:nvPr>
        </p:nvSpPr>
        <p:spPr>
          <a:xfrm>
            <a:off x="2480825" y="10675453"/>
            <a:ext cx="20149252" cy="636979"/>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0"/>
              </a:spcBef>
              <a:spcAft>
                <a:spcPts val="0"/>
              </a:spcAft>
              <a:buClr>
                <a:srgbClr val="FFFFFF"/>
              </a:buClr>
              <a:buSzPts val="3672"/>
              <a:buFont typeface="Helvetica Neue"/>
              <a:buNone/>
              <a:defRPr sz="3672"/>
            </a:lvl1pPr>
            <a:lvl2pPr indent="-533400" lvl="1" marL="914400" algn="l">
              <a:lnSpc>
                <a:spcPct val="115000"/>
              </a:lnSpc>
              <a:spcBef>
                <a:spcPts val="0"/>
              </a:spcBef>
              <a:spcAft>
                <a:spcPts val="0"/>
              </a:spcAft>
              <a:buSzPts val="4800"/>
              <a:buChar char="○"/>
              <a:defRPr/>
            </a:lvl2pPr>
            <a:lvl3pPr indent="-533400" lvl="2" marL="1371600" algn="l">
              <a:lnSpc>
                <a:spcPct val="115000"/>
              </a:lnSpc>
              <a:spcBef>
                <a:spcPts val="0"/>
              </a:spcBef>
              <a:spcAft>
                <a:spcPts val="0"/>
              </a:spcAft>
              <a:buSzPts val="4800"/>
              <a:buChar char="■"/>
              <a:defRPr/>
            </a:lvl3pPr>
            <a:lvl4pPr indent="-533400" lvl="3" marL="1828800" algn="l">
              <a:lnSpc>
                <a:spcPct val="115000"/>
              </a:lnSpc>
              <a:spcBef>
                <a:spcPts val="0"/>
              </a:spcBef>
              <a:spcAft>
                <a:spcPts val="0"/>
              </a:spcAft>
              <a:buSzPts val="4800"/>
              <a:buChar char="●"/>
              <a:defRPr/>
            </a:lvl4pPr>
            <a:lvl5pPr indent="-533400" lvl="4" marL="2286000" algn="l">
              <a:lnSpc>
                <a:spcPct val="115000"/>
              </a:lnSpc>
              <a:spcBef>
                <a:spcPts val="0"/>
              </a:spcBef>
              <a:spcAft>
                <a:spcPts val="0"/>
              </a:spcAft>
              <a:buSzPts val="4800"/>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58" name="Google Shape;158;p63"/>
          <p:cNvSpPr txBox="1"/>
          <p:nvPr>
            <p:ph idx="2" type="body"/>
          </p:nvPr>
        </p:nvSpPr>
        <p:spPr>
          <a:xfrm>
            <a:off x="1753923" y="4939860"/>
            <a:ext cx="20876154" cy="3836280"/>
          </a:xfrm>
          <a:prstGeom prst="rect">
            <a:avLst/>
          </a:prstGeom>
          <a:noFill/>
          <a:ln>
            <a:noFill/>
          </a:ln>
        </p:spPr>
        <p:txBody>
          <a:bodyPr anchorCtr="0" anchor="ctr" bIns="50800" lIns="50800" spcFirstLastPara="1" rIns="50800" wrap="square" tIns="50800">
            <a:normAutofit/>
          </a:bodyPr>
          <a:lstStyle>
            <a:lvl1pPr indent="-228600" lvl="0" marL="457200" algn="l">
              <a:lnSpc>
                <a:spcPct val="100000"/>
              </a:lnSpc>
              <a:spcBef>
                <a:spcPts val="0"/>
              </a:spcBef>
              <a:spcAft>
                <a:spcPts val="0"/>
              </a:spcAft>
              <a:buClr>
                <a:srgbClr val="FFFFFF"/>
              </a:buClr>
              <a:buSzPts val="7200"/>
              <a:buFont typeface="Helvetica Neue"/>
              <a:buNone/>
              <a:defRPr sz="7200"/>
            </a:lvl1pPr>
            <a:lvl2pPr indent="-228600" lvl="1" marL="914400" algn="l">
              <a:lnSpc>
                <a:spcPct val="100000"/>
              </a:lnSpc>
              <a:spcBef>
                <a:spcPts val="0"/>
              </a:spcBef>
              <a:spcAft>
                <a:spcPts val="0"/>
              </a:spcAft>
              <a:buClr>
                <a:srgbClr val="FFFFFF"/>
              </a:buClr>
              <a:buSzPts val="7200"/>
              <a:buFont typeface="Helvetica Neue"/>
              <a:buNone/>
              <a:defRPr sz="7200"/>
            </a:lvl2pPr>
            <a:lvl3pPr indent="-228600" lvl="2" marL="1371600" algn="l">
              <a:lnSpc>
                <a:spcPct val="100000"/>
              </a:lnSpc>
              <a:spcBef>
                <a:spcPts val="0"/>
              </a:spcBef>
              <a:spcAft>
                <a:spcPts val="0"/>
              </a:spcAft>
              <a:buClr>
                <a:srgbClr val="FFFFFF"/>
              </a:buClr>
              <a:buSzPts val="7200"/>
              <a:buFont typeface="Helvetica Neue"/>
              <a:buNone/>
              <a:defRPr sz="7200"/>
            </a:lvl3pPr>
            <a:lvl4pPr indent="-228600" lvl="3" marL="1828800" algn="l">
              <a:lnSpc>
                <a:spcPct val="100000"/>
              </a:lnSpc>
              <a:spcBef>
                <a:spcPts val="0"/>
              </a:spcBef>
              <a:spcAft>
                <a:spcPts val="0"/>
              </a:spcAft>
              <a:buClr>
                <a:srgbClr val="FFFFFF"/>
              </a:buClr>
              <a:buSzPts val="7200"/>
              <a:buFont typeface="Helvetica Neue"/>
              <a:buNone/>
              <a:defRPr sz="7200"/>
            </a:lvl4pPr>
            <a:lvl5pPr indent="-228600" lvl="4" marL="2286000" algn="l">
              <a:lnSpc>
                <a:spcPct val="100000"/>
              </a:lnSpc>
              <a:spcBef>
                <a:spcPts val="0"/>
              </a:spcBef>
              <a:spcAft>
                <a:spcPts val="0"/>
              </a:spcAft>
              <a:buClr>
                <a:srgbClr val="FFFFFF"/>
              </a:buClr>
              <a:buSzPts val="7200"/>
              <a:buFont typeface="Helvetica Neue"/>
              <a:buNone/>
              <a:defRPr sz="7200"/>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sp>
        <p:nvSpPr>
          <p:cNvPr id="159" name="Google Shape;159;p63"/>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4">
    <p:bg>
      <p:bgPr>
        <a:solidFill>
          <a:schemeClr val="dk1"/>
        </a:solidFill>
      </p:bgPr>
    </p:bg>
    <p:spTree>
      <p:nvGrpSpPr>
        <p:cNvPr id="160" name="Shape 160"/>
        <p:cNvGrpSpPr/>
        <p:nvPr/>
      </p:nvGrpSpPr>
      <p:grpSpPr>
        <a:xfrm>
          <a:off x="0" y="0"/>
          <a:ext cx="0" cy="0"/>
          <a:chOff x="0" y="0"/>
          <a:chExt cx="0" cy="0"/>
        </a:xfrm>
      </p:grpSpPr>
      <p:sp>
        <p:nvSpPr>
          <p:cNvPr id="161" name="Google Shape;161;g123fa6b691d_0_503"/>
          <p:cNvSpPr txBox="1"/>
          <p:nvPr>
            <p:ph type="title"/>
          </p:nvPr>
        </p:nvSpPr>
        <p:spPr>
          <a:xfrm>
            <a:off x="831200" y="1186733"/>
            <a:ext cx="22721700" cy="1527300"/>
          </a:xfrm>
          <a:prstGeom prst="rect">
            <a:avLst/>
          </a:prstGeom>
          <a:noFill/>
          <a:ln>
            <a:noFill/>
          </a:ln>
        </p:spPr>
        <p:txBody>
          <a:bodyPr anchorCtr="0" anchor="t" bIns="243775" lIns="243775" spcFirstLastPara="1" rIns="243775" wrap="square" tIns="243775">
            <a:normAutofit/>
          </a:bodyPr>
          <a:lstStyle>
            <a:lvl1pPr lvl="0" algn="l">
              <a:lnSpc>
                <a:spcPct val="100000"/>
              </a:lnSpc>
              <a:spcBef>
                <a:spcPts val="0"/>
              </a:spcBef>
              <a:spcAft>
                <a:spcPts val="0"/>
              </a:spcAft>
              <a:buClr>
                <a:schemeClr val="lt1"/>
              </a:buClr>
              <a:buSzPts val="8500"/>
              <a:buFont typeface="Inter ExtraBold"/>
              <a:buNone/>
              <a:defRPr sz="8500">
                <a:solidFill>
                  <a:schemeClr val="lt1"/>
                </a:solidFill>
                <a:latin typeface="Inter ExtraBold"/>
                <a:ea typeface="Inter ExtraBold"/>
                <a:cs typeface="Inter ExtraBold"/>
                <a:sym typeface="Inter ExtraBold"/>
              </a:defRPr>
            </a:lvl1pPr>
            <a:lvl2pPr lvl="1" algn="l">
              <a:lnSpc>
                <a:spcPct val="100000"/>
              </a:lnSpc>
              <a:spcBef>
                <a:spcPts val="0"/>
              </a:spcBef>
              <a:spcAft>
                <a:spcPts val="0"/>
              </a:spcAft>
              <a:buSzPts val="7400"/>
              <a:buNone/>
              <a:defRPr/>
            </a:lvl2pPr>
            <a:lvl3pPr lvl="2" algn="l">
              <a:lnSpc>
                <a:spcPct val="100000"/>
              </a:lnSpc>
              <a:spcBef>
                <a:spcPts val="0"/>
              </a:spcBef>
              <a:spcAft>
                <a:spcPts val="0"/>
              </a:spcAft>
              <a:buSzPts val="7400"/>
              <a:buNone/>
              <a:defRPr/>
            </a:lvl3pPr>
            <a:lvl4pPr lvl="3" algn="l">
              <a:lnSpc>
                <a:spcPct val="100000"/>
              </a:lnSpc>
              <a:spcBef>
                <a:spcPts val="0"/>
              </a:spcBef>
              <a:spcAft>
                <a:spcPts val="0"/>
              </a:spcAft>
              <a:buSzPts val="7400"/>
              <a:buNone/>
              <a:defRPr/>
            </a:lvl4pPr>
            <a:lvl5pPr lvl="4" algn="l">
              <a:lnSpc>
                <a:spcPct val="100000"/>
              </a:lnSpc>
              <a:spcBef>
                <a:spcPts val="0"/>
              </a:spcBef>
              <a:spcAft>
                <a:spcPts val="0"/>
              </a:spcAft>
              <a:buSzPts val="7400"/>
              <a:buNone/>
              <a:defRPr/>
            </a:lvl5pPr>
            <a:lvl6pPr lvl="5" algn="l">
              <a:lnSpc>
                <a:spcPct val="100000"/>
              </a:lnSpc>
              <a:spcBef>
                <a:spcPts val="0"/>
              </a:spcBef>
              <a:spcAft>
                <a:spcPts val="0"/>
              </a:spcAft>
              <a:buSzPts val="7400"/>
              <a:buNone/>
              <a:defRPr/>
            </a:lvl6pPr>
            <a:lvl7pPr lvl="6" algn="l">
              <a:lnSpc>
                <a:spcPct val="100000"/>
              </a:lnSpc>
              <a:spcBef>
                <a:spcPts val="0"/>
              </a:spcBef>
              <a:spcAft>
                <a:spcPts val="0"/>
              </a:spcAft>
              <a:buSzPts val="7400"/>
              <a:buNone/>
              <a:defRPr/>
            </a:lvl7pPr>
            <a:lvl8pPr lvl="7" algn="l">
              <a:lnSpc>
                <a:spcPct val="100000"/>
              </a:lnSpc>
              <a:spcBef>
                <a:spcPts val="0"/>
              </a:spcBef>
              <a:spcAft>
                <a:spcPts val="0"/>
              </a:spcAft>
              <a:buSzPts val="7400"/>
              <a:buNone/>
              <a:defRPr/>
            </a:lvl8pPr>
            <a:lvl9pPr lvl="8" algn="l">
              <a:lnSpc>
                <a:spcPct val="100000"/>
              </a:lnSpc>
              <a:spcBef>
                <a:spcPts val="0"/>
              </a:spcBef>
              <a:spcAft>
                <a:spcPts val="0"/>
              </a:spcAft>
              <a:buSzPts val="7400"/>
              <a:buNone/>
              <a:defRPr/>
            </a:lvl9pPr>
          </a:lstStyle>
          <a:p/>
        </p:txBody>
      </p:sp>
      <p:sp>
        <p:nvSpPr>
          <p:cNvPr id="162" name="Google Shape;162;g123fa6b691d_0_503"/>
          <p:cNvSpPr txBox="1"/>
          <p:nvPr>
            <p:ph idx="1" type="subTitle"/>
          </p:nvPr>
        </p:nvSpPr>
        <p:spPr>
          <a:xfrm>
            <a:off x="831200" y="2813600"/>
            <a:ext cx="22721700" cy="1527300"/>
          </a:xfrm>
          <a:prstGeom prst="rect">
            <a:avLst/>
          </a:prstGeom>
          <a:noFill/>
          <a:ln>
            <a:noFill/>
          </a:ln>
        </p:spPr>
        <p:txBody>
          <a:bodyPr anchorCtr="0" anchor="t" bIns="243775" lIns="243775" spcFirstLastPara="1" rIns="243775" wrap="square" tIns="243775">
            <a:normAutofit/>
          </a:bodyPr>
          <a:lstStyle>
            <a:lvl1pPr lvl="0" algn="l">
              <a:lnSpc>
                <a:spcPct val="115000"/>
              </a:lnSpc>
              <a:spcBef>
                <a:spcPts val="0"/>
              </a:spcBef>
              <a:spcAft>
                <a:spcPts val="0"/>
              </a:spcAft>
              <a:buClr>
                <a:schemeClr val="lt1"/>
              </a:buClr>
              <a:buSzPts val="4800"/>
              <a:buNone/>
              <a:defRPr>
                <a:solidFill>
                  <a:schemeClr val="lt1"/>
                </a:solidFill>
              </a:defRPr>
            </a:lvl1pPr>
            <a:lvl2pPr lvl="1" algn="l">
              <a:lnSpc>
                <a:spcPct val="115000"/>
              </a:lnSpc>
              <a:spcBef>
                <a:spcPts val="0"/>
              </a:spcBef>
              <a:spcAft>
                <a:spcPts val="0"/>
              </a:spcAft>
              <a:buSzPts val="4800"/>
              <a:buNone/>
              <a:defRPr/>
            </a:lvl2pPr>
            <a:lvl3pPr lvl="2" algn="l">
              <a:lnSpc>
                <a:spcPct val="115000"/>
              </a:lnSpc>
              <a:spcBef>
                <a:spcPts val="0"/>
              </a:spcBef>
              <a:spcAft>
                <a:spcPts val="0"/>
              </a:spcAft>
              <a:buSzPts val="4800"/>
              <a:buNone/>
              <a:defRPr/>
            </a:lvl3pPr>
            <a:lvl4pPr lvl="3" algn="l">
              <a:lnSpc>
                <a:spcPct val="115000"/>
              </a:lnSpc>
              <a:spcBef>
                <a:spcPts val="0"/>
              </a:spcBef>
              <a:spcAft>
                <a:spcPts val="0"/>
              </a:spcAft>
              <a:buSzPts val="4800"/>
              <a:buNone/>
              <a:defRPr/>
            </a:lvl4pPr>
            <a:lvl5pPr lvl="4" algn="l">
              <a:lnSpc>
                <a:spcPct val="115000"/>
              </a:lnSpc>
              <a:spcBef>
                <a:spcPts val="0"/>
              </a:spcBef>
              <a:spcAft>
                <a:spcPts val="0"/>
              </a:spcAft>
              <a:buSzPts val="4800"/>
              <a:buNone/>
              <a:defRPr/>
            </a:lvl5pPr>
            <a:lvl6pPr lvl="5" algn="l">
              <a:lnSpc>
                <a:spcPct val="115000"/>
              </a:lnSpc>
              <a:spcBef>
                <a:spcPts val="0"/>
              </a:spcBef>
              <a:spcAft>
                <a:spcPts val="0"/>
              </a:spcAft>
              <a:buSzPts val="4800"/>
              <a:buNone/>
              <a:defRPr/>
            </a:lvl6pPr>
            <a:lvl7pPr lvl="6" algn="l">
              <a:lnSpc>
                <a:spcPct val="115000"/>
              </a:lnSpc>
              <a:spcBef>
                <a:spcPts val="0"/>
              </a:spcBef>
              <a:spcAft>
                <a:spcPts val="0"/>
              </a:spcAft>
              <a:buSzPts val="4800"/>
              <a:buNone/>
              <a:defRPr/>
            </a:lvl7pPr>
            <a:lvl8pPr lvl="7" algn="l">
              <a:lnSpc>
                <a:spcPct val="115000"/>
              </a:lnSpc>
              <a:spcBef>
                <a:spcPts val="0"/>
              </a:spcBef>
              <a:spcAft>
                <a:spcPts val="0"/>
              </a:spcAft>
              <a:buSzPts val="4800"/>
              <a:buNone/>
              <a:defRPr/>
            </a:lvl8pPr>
            <a:lvl9pPr lvl="8" algn="l">
              <a:lnSpc>
                <a:spcPct val="115000"/>
              </a:lnSpc>
              <a:spcBef>
                <a:spcPts val="0"/>
              </a:spcBef>
              <a:spcAft>
                <a:spcPts val="0"/>
              </a:spcAft>
              <a:buSzPts val="4800"/>
              <a:buNone/>
              <a:defRPr/>
            </a:lvl9pPr>
          </a:lstStyle>
          <a:p/>
        </p:txBody>
      </p:sp>
      <p:pic>
        <p:nvPicPr>
          <p:cNvPr id="163" name="Google Shape;163;g123fa6b691d_0_503"/>
          <p:cNvPicPr preferRelativeResize="0"/>
          <p:nvPr/>
        </p:nvPicPr>
        <p:blipFill rotWithShape="1">
          <a:blip r:embed="rId2">
            <a:alphaModFix/>
          </a:blip>
          <a:srcRect b="0" l="0" r="0" t="0"/>
          <a:stretch/>
        </p:blipFill>
        <p:spPr>
          <a:xfrm>
            <a:off x="-2033055" y="0"/>
            <a:ext cx="1463200" cy="6103040"/>
          </a:xfrm>
          <a:prstGeom prst="rect">
            <a:avLst/>
          </a:prstGeom>
          <a:noFill/>
          <a:ln>
            <a:noFill/>
          </a:ln>
        </p:spPr>
      </p:pic>
      <p:pic>
        <p:nvPicPr>
          <p:cNvPr id="164" name="Google Shape;164;g123fa6b691d_0_503"/>
          <p:cNvPicPr preferRelativeResize="0"/>
          <p:nvPr/>
        </p:nvPicPr>
        <p:blipFill rotWithShape="1">
          <a:blip r:embed="rId3">
            <a:alphaModFix/>
          </a:blip>
          <a:srcRect b="0" l="0" r="0" t="0"/>
          <a:stretch/>
        </p:blipFill>
        <p:spPr>
          <a:xfrm>
            <a:off x="1220078" y="12114733"/>
            <a:ext cx="2535937" cy="380390"/>
          </a:xfrm>
          <a:prstGeom prst="rect">
            <a:avLst/>
          </a:prstGeom>
          <a:noFill/>
          <a:ln>
            <a:noFill/>
          </a:ln>
        </p:spPr>
      </p:pic>
      <p:sp>
        <p:nvSpPr>
          <p:cNvPr id="165" name="Google Shape;165;g123fa6b691d_0_503"/>
          <p:cNvSpPr/>
          <p:nvPr>
            <p:ph idx="2" type="pic"/>
          </p:nvPr>
        </p:nvSpPr>
        <p:spPr>
          <a:xfrm>
            <a:off x="1094602" y="4110196"/>
            <a:ext cx="842400" cy="842400"/>
          </a:xfrm>
          <a:prstGeom prst="rect">
            <a:avLst/>
          </a:prstGeom>
          <a:noFill/>
          <a:ln>
            <a:noFill/>
          </a:ln>
        </p:spPr>
      </p:sp>
      <p:sp>
        <p:nvSpPr>
          <p:cNvPr id="166" name="Google Shape;166;g123fa6b691d_0_503"/>
          <p:cNvSpPr txBox="1"/>
          <p:nvPr>
            <p:ph idx="3" type="body"/>
          </p:nvPr>
        </p:nvSpPr>
        <p:spPr>
          <a:xfrm>
            <a:off x="1094736" y="6116686"/>
            <a:ext cx="10692900" cy="5206500"/>
          </a:xfrm>
          <a:prstGeom prst="rect">
            <a:avLst/>
          </a:prstGeom>
          <a:noFill/>
          <a:ln>
            <a:noFill/>
          </a:ln>
        </p:spPr>
        <p:txBody>
          <a:bodyPr anchorCtr="0" anchor="t" bIns="243775" lIns="243775" spcFirstLastPara="1" rIns="243775" wrap="square" tIns="243775">
            <a:normAutofit/>
          </a:bodyPr>
          <a:lstStyle>
            <a:lvl1pPr indent="-412750" lvl="0" marL="457200" algn="l">
              <a:lnSpc>
                <a:spcPct val="115000"/>
              </a:lnSpc>
              <a:spcBef>
                <a:spcPts val="0"/>
              </a:spcBef>
              <a:spcAft>
                <a:spcPts val="0"/>
              </a:spcAft>
              <a:buClr>
                <a:schemeClr val="lt1"/>
              </a:buClr>
              <a:buSzPts val="2900"/>
              <a:buChar char="●"/>
              <a:defRPr sz="2900">
                <a:solidFill>
                  <a:schemeClr val="lt1"/>
                </a:solidFill>
              </a:defRPr>
            </a:lvl1pPr>
            <a:lvl2pPr indent="-412750" lvl="1" marL="914400" algn="l">
              <a:lnSpc>
                <a:spcPct val="115000"/>
              </a:lnSpc>
              <a:spcBef>
                <a:spcPts val="0"/>
              </a:spcBef>
              <a:spcAft>
                <a:spcPts val="0"/>
              </a:spcAft>
              <a:buClr>
                <a:schemeClr val="lt1"/>
              </a:buClr>
              <a:buSzPts val="2900"/>
              <a:buChar char="○"/>
              <a:defRPr sz="2900">
                <a:solidFill>
                  <a:schemeClr val="lt1"/>
                </a:solidFill>
              </a:defRPr>
            </a:lvl2pPr>
            <a:lvl3pPr indent="-412750" lvl="2" marL="1371600" algn="l">
              <a:lnSpc>
                <a:spcPct val="115000"/>
              </a:lnSpc>
              <a:spcBef>
                <a:spcPts val="0"/>
              </a:spcBef>
              <a:spcAft>
                <a:spcPts val="0"/>
              </a:spcAft>
              <a:buClr>
                <a:schemeClr val="lt1"/>
              </a:buClr>
              <a:buSzPts val="2900"/>
              <a:buChar char="■"/>
              <a:defRPr sz="2900">
                <a:solidFill>
                  <a:schemeClr val="lt1"/>
                </a:solidFill>
              </a:defRPr>
            </a:lvl3pPr>
            <a:lvl4pPr indent="-412750" lvl="3" marL="1828800" algn="l">
              <a:lnSpc>
                <a:spcPct val="115000"/>
              </a:lnSpc>
              <a:spcBef>
                <a:spcPts val="0"/>
              </a:spcBef>
              <a:spcAft>
                <a:spcPts val="0"/>
              </a:spcAft>
              <a:buClr>
                <a:schemeClr val="lt1"/>
              </a:buClr>
              <a:buSzPts val="2900"/>
              <a:buChar char="●"/>
              <a:defRPr sz="2900">
                <a:solidFill>
                  <a:schemeClr val="lt1"/>
                </a:solidFill>
              </a:defRPr>
            </a:lvl4pPr>
            <a:lvl5pPr indent="-412750" lvl="4" marL="2286000" algn="l">
              <a:lnSpc>
                <a:spcPct val="115000"/>
              </a:lnSpc>
              <a:spcBef>
                <a:spcPts val="0"/>
              </a:spcBef>
              <a:spcAft>
                <a:spcPts val="0"/>
              </a:spcAft>
              <a:buClr>
                <a:schemeClr val="lt1"/>
              </a:buClr>
              <a:buSzPts val="2900"/>
              <a:buChar char="○"/>
              <a:defRPr sz="2900">
                <a:solidFill>
                  <a:schemeClr val="lt1"/>
                </a:solidFill>
              </a:defRPr>
            </a:lvl5pPr>
            <a:lvl6pPr indent="-412750" lvl="5" marL="2743200" algn="l">
              <a:lnSpc>
                <a:spcPct val="115000"/>
              </a:lnSpc>
              <a:spcBef>
                <a:spcPts val="0"/>
              </a:spcBef>
              <a:spcAft>
                <a:spcPts val="0"/>
              </a:spcAft>
              <a:buClr>
                <a:schemeClr val="lt1"/>
              </a:buClr>
              <a:buSzPts val="2900"/>
              <a:buChar char="■"/>
              <a:defRPr sz="2900">
                <a:solidFill>
                  <a:schemeClr val="lt1"/>
                </a:solidFill>
              </a:defRPr>
            </a:lvl6pPr>
            <a:lvl7pPr indent="-412750" lvl="6" marL="3200400" algn="l">
              <a:lnSpc>
                <a:spcPct val="115000"/>
              </a:lnSpc>
              <a:spcBef>
                <a:spcPts val="0"/>
              </a:spcBef>
              <a:spcAft>
                <a:spcPts val="0"/>
              </a:spcAft>
              <a:buClr>
                <a:schemeClr val="lt1"/>
              </a:buClr>
              <a:buSzPts val="2900"/>
              <a:buChar char="●"/>
              <a:defRPr sz="2900">
                <a:solidFill>
                  <a:schemeClr val="lt1"/>
                </a:solidFill>
              </a:defRPr>
            </a:lvl7pPr>
            <a:lvl8pPr indent="-412750" lvl="7" marL="3657600" algn="l">
              <a:lnSpc>
                <a:spcPct val="115000"/>
              </a:lnSpc>
              <a:spcBef>
                <a:spcPts val="0"/>
              </a:spcBef>
              <a:spcAft>
                <a:spcPts val="0"/>
              </a:spcAft>
              <a:buClr>
                <a:schemeClr val="lt1"/>
              </a:buClr>
              <a:buSzPts val="2900"/>
              <a:buChar char="○"/>
              <a:defRPr sz="2900">
                <a:solidFill>
                  <a:schemeClr val="lt1"/>
                </a:solidFill>
              </a:defRPr>
            </a:lvl8pPr>
            <a:lvl9pPr indent="-412750" lvl="8" marL="4114800" algn="l">
              <a:lnSpc>
                <a:spcPct val="115000"/>
              </a:lnSpc>
              <a:spcBef>
                <a:spcPts val="0"/>
              </a:spcBef>
              <a:spcAft>
                <a:spcPts val="0"/>
              </a:spcAft>
              <a:buClr>
                <a:schemeClr val="lt1"/>
              </a:buClr>
              <a:buSzPts val="2900"/>
              <a:buChar char="■"/>
              <a:defRPr sz="2900">
                <a:solidFill>
                  <a:schemeClr val="lt1"/>
                </a:solidFill>
              </a:defRPr>
            </a:lvl9pPr>
          </a:lstStyle>
          <a:p/>
        </p:txBody>
      </p:sp>
      <p:sp>
        <p:nvSpPr>
          <p:cNvPr id="167" name="Google Shape;167;g123fa6b691d_0_503"/>
          <p:cNvSpPr txBox="1"/>
          <p:nvPr>
            <p:ph idx="4" type="subTitle"/>
          </p:nvPr>
        </p:nvSpPr>
        <p:spPr>
          <a:xfrm>
            <a:off x="1094600" y="5056200"/>
            <a:ext cx="10692900" cy="1029600"/>
          </a:xfrm>
          <a:prstGeom prst="rect">
            <a:avLst/>
          </a:prstGeom>
          <a:noFill/>
          <a:ln>
            <a:noFill/>
          </a:ln>
        </p:spPr>
        <p:txBody>
          <a:bodyPr anchorCtr="0" anchor="b" bIns="243775" lIns="243775" spcFirstLastPara="1" rIns="243775" wrap="square" tIns="243775">
            <a:normAutofit/>
          </a:bodyPr>
          <a:lstStyle>
            <a:lvl1pPr lvl="0" algn="l">
              <a:lnSpc>
                <a:spcPct val="115000"/>
              </a:lnSpc>
              <a:spcBef>
                <a:spcPts val="0"/>
              </a:spcBef>
              <a:spcAft>
                <a:spcPts val="0"/>
              </a:spcAft>
              <a:buClr>
                <a:schemeClr val="lt1"/>
              </a:buClr>
              <a:buSzPts val="4300"/>
              <a:buFont typeface="Inter Medium"/>
              <a:buNone/>
              <a:defRPr sz="4300">
                <a:solidFill>
                  <a:schemeClr val="lt1"/>
                </a:solidFill>
                <a:latin typeface="Inter Medium"/>
                <a:ea typeface="Inter Medium"/>
                <a:cs typeface="Inter Medium"/>
                <a:sym typeface="Inter Medium"/>
              </a:defRPr>
            </a:lvl1pPr>
            <a:lvl2pPr lvl="1"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2pPr>
            <a:lvl3pPr lvl="2"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3pPr>
            <a:lvl4pPr lvl="3"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4pPr>
            <a:lvl5pPr lvl="4"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5pPr>
            <a:lvl6pPr lvl="5"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6pPr>
            <a:lvl7pPr lvl="6"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7pPr>
            <a:lvl8pPr lvl="7"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8pPr>
            <a:lvl9pPr lvl="8"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9pPr>
          </a:lstStyle>
          <a:p/>
        </p:txBody>
      </p:sp>
      <p:sp>
        <p:nvSpPr>
          <p:cNvPr id="168" name="Google Shape;168;g123fa6b691d_0_503"/>
          <p:cNvSpPr/>
          <p:nvPr>
            <p:ph idx="5" type="pic"/>
          </p:nvPr>
        </p:nvSpPr>
        <p:spPr>
          <a:xfrm>
            <a:off x="12808902" y="4110196"/>
            <a:ext cx="842400" cy="842400"/>
          </a:xfrm>
          <a:prstGeom prst="rect">
            <a:avLst/>
          </a:prstGeom>
          <a:noFill/>
          <a:ln>
            <a:noFill/>
          </a:ln>
        </p:spPr>
      </p:sp>
      <p:sp>
        <p:nvSpPr>
          <p:cNvPr id="169" name="Google Shape;169;g123fa6b691d_0_503"/>
          <p:cNvSpPr txBox="1"/>
          <p:nvPr>
            <p:ph idx="6" type="body"/>
          </p:nvPr>
        </p:nvSpPr>
        <p:spPr>
          <a:xfrm>
            <a:off x="12525794" y="6116686"/>
            <a:ext cx="10692900" cy="5206500"/>
          </a:xfrm>
          <a:prstGeom prst="rect">
            <a:avLst/>
          </a:prstGeom>
          <a:noFill/>
          <a:ln>
            <a:noFill/>
          </a:ln>
        </p:spPr>
        <p:txBody>
          <a:bodyPr anchorCtr="0" anchor="t" bIns="243775" lIns="243775" spcFirstLastPara="1" rIns="243775" wrap="square" tIns="243775">
            <a:normAutofit/>
          </a:bodyPr>
          <a:lstStyle>
            <a:lvl1pPr indent="-412750" lvl="0" marL="457200" algn="l">
              <a:lnSpc>
                <a:spcPct val="115000"/>
              </a:lnSpc>
              <a:spcBef>
                <a:spcPts val="0"/>
              </a:spcBef>
              <a:spcAft>
                <a:spcPts val="0"/>
              </a:spcAft>
              <a:buClr>
                <a:schemeClr val="lt1"/>
              </a:buClr>
              <a:buSzPts val="2900"/>
              <a:buChar char="●"/>
              <a:defRPr sz="2900">
                <a:solidFill>
                  <a:schemeClr val="lt1"/>
                </a:solidFill>
              </a:defRPr>
            </a:lvl1pPr>
            <a:lvl2pPr indent="-412750" lvl="1" marL="914400" algn="l">
              <a:lnSpc>
                <a:spcPct val="115000"/>
              </a:lnSpc>
              <a:spcBef>
                <a:spcPts val="0"/>
              </a:spcBef>
              <a:spcAft>
                <a:spcPts val="0"/>
              </a:spcAft>
              <a:buClr>
                <a:schemeClr val="lt1"/>
              </a:buClr>
              <a:buSzPts val="2900"/>
              <a:buChar char="○"/>
              <a:defRPr sz="2900">
                <a:solidFill>
                  <a:schemeClr val="lt1"/>
                </a:solidFill>
              </a:defRPr>
            </a:lvl2pPr>
            <a:lvl3pPr indent="-412750" lvl="2" marL="1371600" algn="l">
              <a:lnSpc>
                <a:spcPct val="115000"/>
              </a:lnSpc>
              <a:spcBef>
                <a:spcPts val="0"/>
              </a:spcBef>
              <a:spcAft>
                <a:spcPts val="0"/>
              </a:spcAft>
              <a:buClr>
                <a:schemeClr val="lt1"/>
              </a:buClr>
              <a:buSzPts val="2900"/>
              <a:buChar char="■"/>
              <a:defRPr sz="2900">
                <a:solidFill>
                  <a:schemeClr val="lt1"/>
                </a:solidFill>
              </a:defRPr>
            </a:lvl3pPr>
            <a:lvl4pPr indent="-412750" lvl="3" marL="1828800" algn="l">
              <a:lnSpc>
                <a:spcPct val="115000"/>
              </a:lnSpc>
              <a:spcBef>
                <a:spcPts val="0"/>
              </a:spcBef>
              <a:spcAft>
                <a:spcPts val="0"/>
              </a:spcAft>
              <a:buClr>
                <a:schemeClr val="lt1"/>
              </a:buClr>
              <a:buSzPts val="2900"/>
              <a:buChar char="●"/>
              <a:defRPr sz="2900">
                <a:solidFill>
                  <a:schemeClr val="lt1"/>
                </a:solidFill>
              </a:defRPr>
            </a:lvl4pPr>
            <a:lvl5pPr indent="-412750" lvl="4" marL="2286000" algn="l">
              <a:lnSpc>
                <a:spcPct val="115000"/>
              </a:lnSpc>
              <a:spcBef>
                <a:spcPts val="0"/>
              </a:spcBef>
              <a:spcAft>
                <a:spcPts val="0"/>
              </a:spcAft>
              <a:buClr>
                <a:schemeClr val="lt1"/>
              </a:buClr>
              <a:buSzPts val="2900"/>
              <a:buChar char="○"/>
              <a:defRPr sz="2900">
                <a:solidFill>
                  <a:schemeClr val="lt1"/>
                </a:solidFill>
              </a:defRPr>
            </a:lvl5pPr>
            <a:lvl6pPr indent="-412750" lvl="5" marL="2743200" algn="l">
              <a:lnSpc>
                <a:spcPct val="115000"/>
              </a:lnSpc>
              <a:spcBef>
                <a:spcPts val="0"/>
              </a:spcBef>
              <a:spcAft>
                <a:spcPts val="0"/>
              </a:spcAft>
              <a:buClr>
                <a:schemeClr val="lt1"/>
              </a:buClr>
              <a:buSzPts val="2900"/>
              <a:buChar char="■"/>
              <a:defRPr sz="2900">
                <a:solidFill>
                  <a:schemeClr val="lt1"/>
                </a:solidFill>
              </a:defRPr>
            </a:lvl6pPr>
            <a:lvl7pPr indent="-412750" lvl="6" marL="3200400" algn="l">
              <a:lnSpc>
                <a:spcPct val="115000"/>
              </a:lnSpc>
              <a:spcBef>
                <a:spcPts val="0"/>
              </a:spcBef>
              <a:spcAft>
                <a:spcPts val="0"/>
              </a:spcAft>
              <a:buClr>
                <a:schemeClr val="lt1"/>
              </a:buClr>
              <a:buSzPts val="2900"/>
              <a:buChar char="●"/>
              <a:defRPr sz="2900">
                <a:solidFill>
                  <a:schemeClr val="lt1"/>
                </a:solidFill>
              </a:defRPr>
            </a:lvl7pPr>
            <a:lvl8pPr indent="-412750" lvl="7" marL="3657600" algn="l">
              <a:lnSpc>
                <a:spcPct val="115000"/>
              </a:lnSpc>
              <a:spcBef>
                <a:spcPts val="0"/>
              </a:spcBef>
              <a:spcAft>
                <a:spcPts val="0"/>
              </a:spcAft>
              <a:buClr>
                <a:schemeClr val="lt1"/>
              </a:buClr>
              <a:buSzPts val="2900"/>
              <a:buChar char="○"/>
              <a:defRPr sz="2900">
                <a:solidFill>
                  <a:schemeClr val="lt1"/>
                </a:solidFill>
              </a:defRPr>
            </a:lvl8pPr>
            <a:lvl9pPr indent="-412750" lvl="8" marL="4114800" algn="l">
              <a:lnSpc>
                <a:spcPct val="115000"/>
              </a:lnSpc>
              <a:spcBef>
                <a:spcPts val="0"/>
              </a:spcBef>
              <a:spcAft>
                <a:spcPts val="0"/>
              </a:spcAft>
              <a:buClr>
                <a:schemeClr val="lt1"/>
              </a:buClr>
              <a:buSzPts val="2900"/>
              <a:buChar char="■"/>
              <a:defRPr sz="2900">
                <a:solidFill>
                  <a:schemeClr val="lt1"/>
                </a:solidFill>
              </a:defRPr>
            </a:lvl9pPr>
          </a:lstStyle>
          <a:p/>
        </p:txBody>
      </p:sp>
      <p:sp>
        <p:nvSpPr>
          <p:cNvPr id="170" name="Google Shape;170;g123fa6b691d_0_503"/>
          <p:cNvSpPr txBox="1"/>
          <p:nvPr>
            <p:ph idx="7" type="subTitle"/>
          </p:nvPr>
        </p:nvSpPr>
        <p:spPr>
          <a:xfrm>
            <a:off x="12525659" y="5056200"/>
            <a:ext cx="10692900" cy="1029600"/>
          </a:xfrm>
          <a:prstGeom prst="rect">
            <a:avLst/>
          </a:prstGeom>
          <a:noFill/>
          <a:ln>
            <a:noFill/>
          </a:ln>
        </p:spPr>
        <p:txBody>
          <a:bodyPr anchorCtr="0" anchor="b" bIns="243775" lIns="243775" spcFirstLastPara="1" rIns="243775" wrap="square" tIns="243775">
            <a:normAutofit/>
          </a:bodyPr>
          <a:lstStyle>
            <a:lvl1pPr lvl="0" algn="l">
              <a:lnSpc>
                <a:spcPct val="115000"/>
              </a:lnSpc>
              <a:spcBef>
                <a:spcPts val="0"/>
              </a:spcBef>
              <a:spcAft>
                <a:spcPts val="0"/>
              </a:spcAft>
              <a:buClr>
                <a:schemeClr val="lt1"/>
              </a:buClr>
              <a:buSzPts val="4300"/>
              <a:buFont typeface="Inter Medium"/>
              <a:buNone/>
              <a:defRPr sz="4300">
                <a:solidFill>
                  <a:schemeClr val="lt1"/>
                </a:solidFill>
                <a:latin typeface="Inter Medium"/>
                <a:ea typeface="Inter Medium"/>
                <a:cs typeface="Inter Medium"/>
                <a:sym typeface="Inter Medium"/>
              </a:defRPr>
            </a:lvl1pPr>
            <a:lvl2pPr lvl="1"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2pPr>
            <a:lvl3pPr lvl="2"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3pPr>
            <a:lvl4pPr lvl="3"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4pPr>
            <a:lvl5pPr lvl="4"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5pPr>
            <a:lvl6pPr lvl="5"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6pPr>
            <a:lvl7pPr lvl="6"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7pPr>
            <a:lvl8pPr lvl="7"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8pPr>
            <a:lvl9pPr lvl="8"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9pPr>
          </a:lstStyle>
          <a:p/>
        </p:txBody>
      </p:sp>
      <p:sp>
        <p:nvSpPr>
          <p:cNvPr id="171" name="Google Shape;171;g123fa6b691d_0_503"/>
          <p:cNvSpPr txBox="1"/>
          <p:nvPr>
            <p:ph idx="12" type="sldNum"/>
          </p:nvPr>
        </p:nvSpPr>
        <p:spPr>
          <a:xfrm>
            <a:off x="21589443" y="11780111"/>
            <a:ext cx="1463100" cy="1049700"/>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
        <p:nvSpPr>
          <p:cNvPr id="172" name="Google Shape;172;g123fa6b691d_0_503"/>
          <p:cNvSpPr txBox="1"/>
          <p:nvPr>
            <p:ph idx="8" type="sldNum"/>
          </p:nvPr>
        </p:nvSpPr>
        <p:spPr>
          <a:xfrm>
            <a:off x="22598143" y="11780133"/>
            <a:ext cx="751200" cy="1049700"/>
          </a:xfrm>
          <a:prstGeom prst="rect">
            <a:avLst/>
          </a:prstGeom>
          <a:noFill/>
          <a:ln>
            <a:noFill/>
          </a:ln>
        </p:spPr>
        <p:txBody>
          <a:bodyPr anchorCtr="0" anchor="ctr" bIns="243775" lIns="243775" spcFirstLastPara="1" rIns="243775" wrap="square" tIns="243775">
            <a:normAutofit/>
          </a:bodyPr>
          <a:lstStyle>
            <a:lvl1pPr indent="0" lvl="0"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1pPr>
            <a:lvl2pPr indent="0" lvl="1"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2pPr>
            <a:lvl3pPr indent="0" lvl="2"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3pPr>
            <a:lvl4pPr indent="0" lvl="3"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4pPr>
            <a:lvl5pPr indent="0" lvl="4"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5pPr>
            <a:lvl6pPr indent="0" lvl="5"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6pPr>
            <a:lvl7pPr indent="0" lvl="6"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7pPr>
            <a:lvl8pPr indent="0" lvl="7"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8pPr>
            <a:lvl9pPr indent="0" lvl="8"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9pPr>
          </a:lstStyle>
          <a:p>
            <a:pPr indent="0" lvl="0" marL="0" rtl="0" algn="l">
              <a:spcBef>
                <a:spcPts val="0"/>
              </a:spcBef>
              <a:spcAft>
                <a:spcPts val="0"/>
              </a:spcAft>
              <a:buNone/>
            </a:pPr>
            <a:r>
              <a:rPr lang="en-US"/>
              <a:t>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2)">
  <p:cSld name="SECTION_TITLE_AND_DESCRIPTION_1">
    <p:spTree>
      <p:nvGrpSpPr>
        <p:cNvPr id="173" name="Shape 173"/>
        <p:cNvGrpSpPr/>
        <p:nvPr/>
      </p:nvGrpSpPr>
      <p:grpSpPr>
        <a:xfrm>
          <a:off x="0" y="0"/>
          <a:ext cx="0" cy="0"/>
          <a:chOff x="0" y="0"/>
          <a:chExt cx="0" cy="0"/>
        </a:xfrm>
      </p:grpSpPr>
      <p:sp>
        <p:nvSpPr>
          <p:cNvPr id="174" name="Google Shape;174;g12453258d85_0_477"/>
          <p:cNvSpPr txBox="1"/>
          <p:nvPr>
            <p:ph type="title"/>
          </p:nvPr>
        </p:nvSpPr>
        <p:spPr>
          <a:xfrm>
            <a:off x="1750000" y="2514267"/>
            <a:ext cx="20883900" cy="2370300"/>
          </a:xfrm>
          <a:prstGeom prst="rect">
            <a:avLst/>
          </a:prstGeom>
          <a:noFill/>
          <a:ln>
            <a:noFill/>
          </a:ln>
        </p:spPr>
        <p:txBody>
          <a:bodyPr anchorCtr="0" anchor="b" bIns="243775" lIns="243775" spcFirstLastPara="1" rIns="243775" wrap="square" tIns="243775">
            <a:normAutofit/>
          </a:bodyPr>
          <a:lstStyle>
            <a:lvl1pPr lvl="0" algn="ctr">
              <a:lnSpc>
                <a:spcPct val="100000"/>
              </a:lnSpc>
              <a:spcBef>
                <a:spcPts val="0"/>
              </a:spcBef>
              <a:spcAft>
                <a:spcPts val="0"/>
              </a:spcAft>
              <a:buSzPts val="11200"/>
              <a:buFont typeface="Inter ExtraBold"/>
              <a:buNone/>
              <a:defRPr sz="11200">
                <a:latin typeface="Inter ExtraBold"/>
                <a:ea typeface="Inter ExtraBold"/>
                <a:cs typeface="Inter ExtraBold"/>
                <a:sym typeface="Inter ExtraBold"/>
              </a:defRPr>
            </a:lvl1pPr>
            <a:lvl2pPr lvl="1" algn="ctr">
              <a:lnSpc>
                <a:spcPct val="100000"/>
              </a:lnSpc>
              <a:spcBef>
                <a:spcPts val="0"/>
              </a:spcBef>
              <a:spcAft>
                <a:spcPts val="0"/>
              </a:spcAft>
              <a:buSzPts val="11200"/>
              <a:buNone/>
              <a:defRPr sz="11200"/>
            </a:lvl2pPr>
            <a:lvl3pPr lvl="2" algn="ctr">
              <a:lnSpc>
                <a:spcPct val="100000"/>
              </a:lnSpc>
              <a:spcBef>
                <a:spcPts val="0"/>
              </a:spcBef>
              <a:spcAft>
                <a:spcPts val="0"/>
              </a:spcAft>
              <a:buSzPts val="11200"/>
              <a:buNone/>
              <a:defRPr sz="11200"/>
            </a:lvl3pPr>
            <a:lvl4pPr lvl="3" algn="ctr">
              <a:lnSpc>
                <a:spcPct val="100000"/>
              </a:lnSpc>
              <a:spcBef>
                <a:spcPts val="0"/>
              </a:spcBef>
              <a:spcAft>
                <a:spcPts val="0"/>
              </a:spcAft>
              <a:buSzPts val="11200"/>
              <a:buNone/>
              <a:defRPr sz="11200"/>
            </a:lvl4pPr>
            <a:lvl5pPr lvl="4" algn="ctr">
              <a:lnSpc>
                <a:spcPct val="100000"/>
              </a:lnSpc>
              <a:spcBef>
                <a:spcPts val="0"/>
              </a:spcBef>
              <a:spcAft>
                <a:spcPts val="0"/>
              </a:spcAft>
              <a:buSzPts val="11200"/>
              <a:buNone/>
              <a:defRPr sz="11200"/>
            </a:lvl5pPr>
            <a:lvl6pPr lvl="5" algn="ctr">
              <a:lnSpc>
                <a:spcPct val="100000"/>
              </a:lnSpc>
              <a:spcBef>
                <a:spcPts val="0"/>
              </a:spcBef>
              <a:spcAft>
                <a:spcPts val="0"/>
              </a:spcAft>
              <a:buSzPts val="11200"/>
              <a:buNone/>
              <a:defRPr sz="11200"/>
            </a:lvl6pPr>
            <a:lvl7pPr lvl="6" algn="ctr">
              <a:lnSpc>
                <a:spcPct val="100000"/>
              </a:lnSpc>
              <a:spcBef>
                <a:spcPts val="0"/>
              </a:spcBef>
              <a:spcAft>
                <a:spcPts val="0"/>
              </a:spcAft>
              <a:buSzPts val="11200"/>
              <a:buNone/>
              <a:defRPr sz="11200"/>
            </a:lvl7pPr>
            <a:lvl8pPr lvl="7" algn="ctr">
              <a:lnSpc>
                <a:spcPct val="100000"/>
              </a:lnSpc>
              <a:spcBef>
                <a:spcPts val="0"/>
              </a:spcBef>
              <a:spcAft>
                <a:spcPts val="0"/>
              </a:spcAft>
              <a:buSzPts val="11200"/>
              <a:buNone/>
              <a:defRPr sz="11200"/>
            </a:lvl8pPr>
            <a:lvl9pPr lvl="8" algn="ctr">
              <a:lnSpc>
                <a:spcPct val="100000"/>
              </a:lnSpc>
              <a:spcBef>
                <a:spcPts val="0"/>
              </a:spcBef>
              <a:spcAft>
                <a:spcPts val="0"/>
              </a:spcAft>
              <a:buSzPts val="11200"/>
              <a:buNone/>
              <a:defRPr sz="11200"/>
            </a:lvl9pPr>
          </a:lstStyle>
          <a:p/>
        </p:txBody>
      </p:sp>
      <p:sp>
        <p:nvSpPr>
          <p:cNvPr id="175" name="Google Shape;175;g12453258d85_0_477"/>
          <p:cNvSpPr txBox="1"/>
          <p:nvPr>
            <p:ph idx="1" type="subTitle"/>
          </p:nvPr>
        </p:nvSpPr>
        <p:spPr>
          <a:xfrm>
            <a:off x="1750000" y="5118467"/>
            <a:ext cx="20883900" cy="5058300"/>
          </a:xfrm>
          <a:prstGeom prst="rect">
            <a:avLst/>
          </a:prstGeom>
          <a:noFill/>
          <a:ln>
            <a:noFill/>
          </a:ln>
        </p:spPr>
        <p:txBody>
          <a:bodyPr anchorCtr="0" anchor="ctr" bIns="243775" lIns="243775" spcFirstLastPara="1" rIns="243775" wrap="square" tIns="243775">
            <a:normAutofit/>
          </a:bodyPr>
          <a:lstStyle>
            <a:lvl1pPr lvl="0" algn="ctr">
              <a:lnSpc>
                <a:spcPct val="100000"/>
              </a:lnSpc>
              <a:spcBef>
                <a:spcPts val="0"/>
              </a:spcBef>
              <a:spcAft>
                <a:spcPts val="0"/>
              </a:spcAft>
              <a:buClr>
                <a:srgbClr val="D9D9D9"/>
              </a:buClr>
              <a:buSzPts val="5600"/>
              <a:buNone/>
              <a:defRPr sz="5600">
                <a:solidFill>
                  <a:srgbClr val="D9D9D9"/>
                </a:solidFill>
              </a:defRPr>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176" name="Google Shape;176;g12453258d85_0_477"/>
          <p:cNvSpPr txBox="1"/>
          <p:nvPr>
            <p:ph idx="12" type="sldNum"/>
          </p:nvPr>
        </p:nvSpPr>
        <p:spPr>
          <a:xfrm>
            <a:off x="21709154" y="11780111"/>
            <a:ext cx="1463100" cy="1049700"/>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
        <p:nvSpPr>
          <p:cNvPr id="177" name="Google Shape;177;g12453258d85_0_477"/>
          <p:cNvSpPr txBox="1"/>
          <p:nvPr>
            <p:ph idx="2" type="sldNum"/>
          </p:nvPr>
        </p:nvSpPr>
        <p:spPr>
          <a:xfrm>
            <a:off x="20544281" y="11780133"/>
            <a:ext cx="2073600" cy="1049700"/>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chemeClr val="dk1"/>
                </a:solidFill>
                <a:latin typeface="Inter"/>
                <a:ea typeface="Inter"/>
                <a:cs typeface="Inter"/>
                <a:sym typeface="Inter"/>
              </a:defRPr>
            </a:lvl9pPr>
          </a:lstStyle>
          <a:p>
            <a:pPr indent="0" lvl="0" marL="0" rtl="0" algn="r">
              <a:spcBef>
                <a:spcPts val="0"/>
              </a:spcBef>
              <a:spcAft>
                <a:spcPts val="0"/>
              </a:spcAft>
              <a:buNone/>
            </a:pPr>
            <a:r>
              <a:rPr lang="en-US"/>
              <a:t>Slide /</a:t>
            </a:r>
            <a:endParaRPr/>
          </a:p>
        </p:txBody>
      </p:sp>
      <p:pic>
        <p:nvPicPr>
          <p:cNvPr id="178" name="Google Shape;178;g12453258d85_0_477"/>
          <p:cNvPicPr preferRelativeResize="0"/>
          <p:nvPr/>
        </p:nvPicPr>
        <p:blipFill rotWithShape="1">
          <a:blip r:embed="rId2">
            <a:alphaModFix/>
          </a:blip>
          <a:srcRect b="0" l="0" r="0" t="0"/>
          <a:stretch/>
        </p:blipFill>
        <p:spPr>
          <a:xfrm>
            <a:off x="1220078" y="12114733"/>
            <a:ext cx="2535937" cy="380390"/>
          </a:xfrm>
          <a:prstGeom prst="rect">
            <a:avLst/>
          </a:prstGeom>
          <a:noFill/>
          <a:ln>
            <a:noFill/>
          </a:ln>
        </p:spPr>
      </p:pic>
      <p:sp>
        <p:nvSpPr>
          <p:cNvPr id="179" name="Google Shape;179;g12453258d85_0_477"/>
          <p:cNvSpPr txBox="1"/>
          <p:nvPr>
            <p:ph idx="3" type="sldNum"/>
          </p:nvPr>
        </p:nvSpPr>
        <p:spPr>
          <a:xfrm>
            <a:off x="21589443" y="11780111"/>
            <a:ext cx="1463100" cy="1049700"/>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
        <p:nvSpPr>
          <p:cNvPr id="180" name="Google Shape;180;g12453258d85_0_477"/>
          <p:cNvSpPr txBox="1"/>
          <p:nvPr>
            <p:ph idx="4" type="sldNum"/>
          </p:nvPr>
        </p:nvSpPr>
        <p:spPr>
          <a:xfrm>
            <a:off x="22598143" y="11780133"/>
            <a:ext cx="751200" cy="1049700"/>
          </a:xfrm>
          <a:prstGeom prst="rect">
            <a:avLst/>
          </a:prstGeom>
          <a:noFill/>
          <a:ln>
            <a:noFill/>
          </a:ln>
        </p:spPr>
        <p:txBody>
          <a:bodyPr anchorCtr="0" anchor="ctr" bIns="243775" lIns="243775" spcFirstLastPara="1" rIns="243775" wrap="square" tIns="243775">
            <a:normAutofit/>
          </a:bodyPr>
          <a:lstStyle>
            <a:lvl1pPr indent="0" lvl="0"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1pPr>
            <a:lvl2pPr indent="0" lvl="1"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2pPr>
            <a:lvl3pPr indent="0" lvl="2"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3pPr>
            <a:lvl4pPr indent="0" lvl="3"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4pPr>
            <a:lvl5pPr indent="0" lvl="4"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5pPr>
            <a:lvl6pPr indent="0" lvl="5"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6pPr>
            <a:lvl7pPr indent="0" lvl="6"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7pPr>
            <a:lvl8pPr indent="0" lvl="7"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8pPr>
            <a:lvl9pPr indent="0" lvl="8"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9pPr>
          </a:lstStyle>
          <a:p>
            <a:pPr indent="0" lvl="0" marL="0" rtl="0" algn="l">
              <a:spcBef>
                <a:spcPts val="0"/>
              </a:spcBef>
              <a:spcAft>
                <a:spcPts val="0"/>
              </a:spcAft>
              <a:buNone/>
            </a:pPr>
            <a:r>
              <a:rPr lang="en-US"/>
              <a:t>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3)">
  <p:cSld name="TITLE_ONLY_2_1_2_1">
    <p:bg>
      <p:bgPr>
        <a:blipFill>
          <a:blip r:embed="rId2">
            <a:alphaModFix/>
          </a:blip>
          <a:stretch>
            <a:fillRect/>
          </a:stretch>
        </a:blipFill>
      </p:bgPr>
    </p:bg>
    <p:spTree>
      <p:nvGrpSpPr>
        <p:cNvPr id="181" name="Shape 181"/>
        <p:cNvGrpSpPr/>
        <p:nvPr/>
      </p:nvGrpSpPr>
      <p:grpSpPr>
        <a:xfrm>
          <a:off x="0" y="0"/>
          <a:ext cx="0" cy="0"/>
          <a:chOff x="0" y="0"/>
          <a:chExt cx="0" cy="0"/>
        </a:xfrm>
      </p:grpSpPr>
      <p:sp>
        <p:nvSpPr>
          <p:cNvPr id="182" name="Google Shape;182;g12cabcf0d26_0_1004"/>
          <p:cNvSpPr txBox="1"/>
          <p:nvPr>
            <p:ph type="title"/>
          </p:nvPr>
        </p:nvSpPr>
        <p:spPr>
          <a:xfrm>
            <a:off x="831200" y="1186733"/>
            <a:ext cx="16480800" cy="1527300"/>
          </a:xfrm>
          <a:prstGeom prst="rect">
            <a:avLst/>
          </a:prstGeom>
          <a:noFill/>
          <a:ln>
            <a:noFill/>
          </a:ln>
        </p:spPr>
        <p:txBody>
          <a:bodyPr anchorCtr="0" anchor="t" bIns="243775" lIns="243775" spcFirstLastPara="1" rIns="243775" wrap="square" tIns="243775">
            <a:normAutofit/>
          </a:bodyPr>
          <a:lstStyle>
            <a:lvl1pPr lvl="0" algn="l">
              <a:lnSpc>
                <a:spcPct val="100000"/>
              </a:lnSpc>
              <a:spcBef>
                <a:spcPts val="0"/>
              </a:spcBef>
              <a:spcAft>
                <a:spcPts val="0"/>
              </a:spcAft>
              <a:buSzPts val="8500"/>
              <a:buFont typeface="Inter ExtraBold"/>
              <a:buNone/>
              <a:defRPr sz="8500">
                <a:latin typeface="Inter ExtraBold"/>
                <a:ea typeface="Inter ExtraBold"/>
                <a:cs typeface="Inter ExtraBold"/>
                <a:sym typeface="Inter ExtraBold"/>
              </a:defRPr>
            </a:lvl1pPr>
            <a:lvl2pPr lvl="1" algn="l">
              <a:lnSpc>
                <a:spcPct val="100000"/>
              </a:lnSpc>
              <a:spcBef>
                <a:spcPts val="0"/>
              </a:spcBef>
              <a:spcAft>
                <a:spcPts val="0"/>
              </a:spcAft>
              <a:buSzPts val="7400"/>
              <a:buNone/>
              <a:defRPr/>
            </a:lvl2pPr>
            <a:lvl3pPr lvl="2" algn="l">
              <a:lnSpc>
                <a:spcPct val="100000"/>
              </a:lnSpc>
              <a:spcBef>
                <a:spcPts val="0"/>
              </a:spcBef>
              <a:spcAft>
                <a:spcPts val="0"/>
              </a:spcAft>
              <a:buSzPts val="7400"/>
              <a:buNone/>
              <a:defRPr/>
            </a:lvl3pPr>
            <a:lvl4pPr lvl="3" algn="l">
              <a:lnSpc>
                <a:spcPct val="100000"/>
              </a:lnSpc>
              <a:spcBef>
                <a:spcPts val="0"/>
              </a:spcBef>
              <a:spcAft>
                <a:spcPts val="0"/>
              </a:spcAft>
              <a:buSzPts val="7400"/>
              <a:buNone/>
              <a:defRPr/>
            </a:lvl4pPr>
            <a:lvl5pPr lvl="4" algn="l">
              <a:lnSpc>
                <a:spcPct val="100000"/>
              </a:lnSpc>
              <a:spcBef>
                <a:spcPts val="0"/>
              </a:spcBef>
              <a:spcAft>
                <a:spcPts val="0"/>
              </a:spcAft>
              <a:buSzPts val="7400"/>
              <a:buNone/>
              <a:defRPr/>
            </a:lvl5pPr>
            <a:lvl6pPr lvl="5" algn="l">
              <a:lnSpc>
                <a:spcPct val="100000"/>
              </a:lnSpc>
              <a:spcBef>
                <a:spcPts val="0"/>
              </a:spcBef>
              <a:spcAft>
                <a:spcPts val="0"/>
              </a:spcAft>
              <a:buSzPts val="7400"/>
              <a:buNone/>
              <a:defRPr/>
            </a:lvl6pPr>
            <a:lvl7pPr lvl="6" algn="l">
              <a:lnSpc>
                <a:spcPct val="100000"/>
              </a:lnSpc>
              <a:spcBef>
                <a:spcPts val="0"/>
              </a:spcBef>
              <a:spcAft>
                <a:spcPts val="0"/>
              </a:spcAft>
              <a:buSzPts val="7400"/>
              <a:buNone/>
              <a:defRPr/>
            </a:lvl7pPr>
            <a:lvl8pPr lvl="7" algn="l">
              <a:lnSpc>
                <a:spcPct val="100000"/>
              </a:lnSpc>
              <a:spcBef>
                <a:spcPts val="0"/>
              </a:spcBef>
              <a:spcAft>
                <a:spcPts val="0"/>
              </a:spcAft>
              <a:buSzPts val="7400"/>
              <a:buNone/>
              <a:defRPr/>
            </a:lvl8pPr>
            <a:lvl9pPr lvl="8" algn="l">
              <a:lnSpc>
                <a:spcPct val="100000"/>
              </a:lnSpc>
              <a:spcBef>
                <a:spcPts val="0"/>
              </a:spcBef>
              <a:spcAft>
                <a:spcPts val="0"/>
              </a:spcAft>
              <a:buSzPts val="7400"/>
              <a:buNone/>
              <a:defRPr/>
            </a:lvl9pPr>
          </a:lstStyle>
          <a:p/>
        </p:txBody>
      </p:sp>
      <p:sp>
        <p:nvSpPr>
          <p:cNvPr id="183" name="Google Shape;183;g12cabcf0d26_0_1004"/>
          <p:cNvSpPr txBox="1"/>
          <p:nvPr>
            <p:ph idx="1" type="subTitle"/>
          </p:nvPr>
        </p:nvSpPr>
        <p:spPr>
          <a:xfrm>
            <a:off x="831200" y="2596667"/>
            <a:ext cx="16480800" cy="1527300"/>
          </a:xfrm>
          <a:prstGeom prst="rect">
            <a:avLst/>
          </a:prstGeom>
          <a:noFill/>
          <a:ln>
            <a:noFill/>
          </a:ln>
        </p:spPr>
        <p:txBody>
          <a:bodyPr anchorCtr="0" anchor="t" bIns="243775" lIns="243775" spcFirstLastPara="1" rIns="243775" wrap="square" tIns="243775">
            <a:normAutofit/>
          </a:bodyPr>
          <a:lstStyle>
            <a:lvl1pPr lvl="0" algn="l">
              <a:lnSpc>
                <a:spcPct val="115000"/>
              </a:lnSpc>
              <a:spcBef>
                <a:spcPts val="0"/>
              </a:spcBef>
              <a:spcAft>
                <a:spcPts val="0"/>
              </a:spcAft>
              <a:buClr>
                <a:schemeClr val="dk1"/>
              </a:buClr>
              <a:buSzPts val="4800"/>
              <a:buNone/>
              <a:defRPr>
                <a:solidFill>
                  <a:schemeClr val="dk1"/>
                </a:solidFill>
              </a:defRPr>
            </a:lvl1pPr>
            <a:lvl2pPr lvl="1" algn="l">
              <a:lnSpc>
                <a:spcPct val="115000"/>
              </a:lnSpc>
              <a:spcBef>
                <a:spcPts val="0"/>
              </a:spcBef>
              <a:spcAft>
                <a:spcPts val="0"/>
              </a:spcAft>
              <a:buSzPts val="4800"/>
              <a:buNone/>
              <a:defRPr/>
            </a:lvl2pPr>
            <a:lvl3pPr lvl="2" algn="l">
              <a:lnSpc>
                <a:spcPct val="115000"/>
              </a:lnSpc>
              <a:spcBef>
                <a:spcPts val="0"/>
              </a:spcBef>
              <a:spcAft>
                <a:spcPts val="0"/>
              </a:spcAft>
              <a:buSzPts val="4800"/>
              <a:buNone/>
              <a:defRPr/>
            </a:lvl3pPr>
            <a:lvl4pPr lvl="3" algn="l">
              <a:lnSpc>
                <a:spcPct val="115000"/>
              </a:lnSpc>
              <a:spcBef>
                <a:spcPts val="0"/>
              </a:spcBef>
              <a:spcAft>
                <a:spcPts val="0"/>
              </a:spcAft>
              <a:buSzPts val="4800"/>
              <a:buNone/>
              <a:defRPr/>
            </a:lvl4pPr>
            <a:lvl5pPr lvl="4" algn="l">
              <a:lnSpc>
                <a:spcPct val="115000"/>
              </a:lnSpc>
              <a:spcBef>
                <a:spcPts val="0"/>
              </a:spcBef>
              <a:spcAft>
                <a:spcPts val="0"/>
              </a:spcAft>
              <a:buSzPts val="4800"/>
              <a:buNone/>
              <a:defRPr/>
            </a:lvl5pPr>
            <a:lvl6pPr lvl="5" algn="l">
              <a:lnSpc>
                <a:spcPct val="115000"/>
              </a:lnSpc>
              <a:spcBef>
                <a:spcPts val="0"/>
              </a:spcBef>
              <a:spcAft>
                <a:spcPts val="0"/>
              </a:spcAft>
              <a:buSzPts val="4800"/>
              <a:buNone/>
              <a:defRPr/>
            </a:lvl6pPr>
            <a:lvl7pPr lvl="6" algn="l">
              <a:lnSpc>
                <a:spcPct val="115000"/>
              </a:lnSpc>
              <a:spcBef>
                <a:spcPts val="0"/>
              </a:spcBef>
              <a:spcAft>
                <a:spcPts val="0"/>
              </a:spcAft>
              <a:buSzPts val="4800"/>
              <a:buNone/>
              <a:defRPr/>
            </a:lvl7pPr>
            <a:lvl8pPr lvl="7" algn="l">
              <a:lnSpc>
                <a:spcPct val="115000"/>
              </a:lnSpc>
              <a:spcBef>
                <a:spcPts val="0"/>
              </a:spcBef>
              <a:spcAft>
                <a:spcPts val="0"/>
              </a:spcAft>
              <a:buSzPts val="4800"/>
              <a:buNone/>
              <a:defRPr/>
            </a:lvl8pPr>
            <a:lvl9pPr lvl="8" algn="l">
              <a:lnSpc>
                <a:spcPct val="115000"/>
              </a:lnSpc>
              <a:spcBef>
                <a:spcPts val="0"/>
              </a:spcBef>
              <a:spcAft>
                <a:spcPts val="0"/>
              </a:spcAft>
              <a:buSzPts val="4800"/>
              <a:buNone/>
              <a:defRPr/>
            </a:lvl9pPr>
          </a:lstStyle>
          <a:p/>
        </p:txBody>
      </p:sp>
      <p:pic>
        <p:nvPicPr>
          <p:cNvPr id="184" name="Google Shape;184;g12cabcf0d26_0_1004"/>
          <p:cNvPicPr preferRelativeResize="0"/>
          <p:nvPr/>
        </p:nvPicPr>
        <p:blipFill rotWithShape="1">
          <a:blip r:embed="rId3">
            <a:alphaModFix/>
          </a:blip>
          <a:srcRect b="0" l="0" r="0" t="0"/>
          <a:stretch/>
        </p:blipFill>
        <p:spPr>
          <a:xfrm>
            <a:off x="-2033055" y="0"/>
            <a:ext cx="1463200" cy="6103040"/>
          </a:xfrm>
          <a:prstGeom prst="rect">
            <a:avLst/>
          </a:prstGeom>
          <a:noFill/>
          <a:ln>
            <a:noFill/>
          </a:ln>
        </p:spPr>
      </p:pic>
      <p:sp>
        <p:nvSpPr>
          <p:cNvPr id="185" name="Google Shape;185;g12cabcf0d26_0_1004"/>
          <p:cNvSpPr txBox="1"/>
          <p:nvPr>
            <p:ph idx="2" type="body"/>
          </p:nvPr>
        </p:nvSpPr>
        <p:spPr>
          <a:xfrm>
            <a:off x="831200" y="4123867"/>
            <a:ext cx="16480800" cy="7642500"/>
          </a:xfrm>
          <a:prstGeom prst="rect">
            <a:avLst/>
          </a:prstGeom>
          <a:noFill/>
          <a:ln>
            <a:noFill/>
          </a:ln>
        </p:spPr>
        <p:txBody>
          <a:bodyPr anchorCtr="0" anchor="t" bIns="243775" lIns="243775" spcFirstLastPara="1" rIns="243775" wrap="square" tIns="243775">
            <a:normAutofit/>
          </a:bodyPr>
          <a:lstStyle>
            <a:lvl1pPr indent="-533400" lvl="0" marL="457200" algn="l">
              <a:lnSpc>
                <a:spcPct val="115000"/>
              </a:lnSpc>
              <a:spcBef>
                <a:spcPts val="0"/>
              </a:spcBef>
              <a:spcAft>
                <a:spcPts val="0"/>
              </a:spcAft>
              <a:buSzPts val="4800"/>
              <a:buChar char="●"/>
              <a:defRPr/>
            </a:lvl1pPr>
            <a:lvl2pPr indent="-533400" lvl="1" marL="914400" algn="l">
              <a:lnSpc>
                <a:spcPct val="115000"/>
              </a:lnSpc>
              <a:spcBef>
                <a:spcPts val="0"/>
              </a:spcBef>
              <a:spcAft>
                <a:spcPts val="0"/>
              </a:spcAft>
              <a:buSzPts val="4800"/>
              <a:buChar char="○"/>
              <a:defRPr/>
            </a:lvl2pPr>
            <a:lvl3pPr indent="-533400" lvl="2" marL="1371600" algn="l">
              <a:lnSpc>
                <a:spcPct val="115000"/>
              </a:lnSpc>
              <a:spcBef>
                <a:spcPts val="0"/>
              </a:spcBef>
              <a:spcAft>
                <a:spcPts val="0"/>
              </a:spcAft>
              <a:buSzPts val="4800"/>
              <a:buChar char="■"/>
              <a:defRPr/>
            </a:lvl3pPr>
            <a:lvl4pPr indent="-533400" lvl="3" marL="1828800" algn="l">
              <a:lnSpc>
                <a:spcPct val="115000"/>
              </a:lnSpc>
              <a:spcBef>
                <a:spcPts val="0"/>
              </a:spcBef>
              <a:spcAft>
                <a:spcPts val="0"/>
              </a:spcAft>
              <a:buSzPts val="4800"/>
              <a:buChar char="●"/>
              <a:defRPr/>
            </a:lvl4pPr>
            <a:lvl5pPr indent="-533400" lvl="4" marL="2286000" algn="l">
              <a:lnSpc>
                <a:spcPct val="115000"/>
              </a:lnSpc>
              <a:spcBef>
                <a:spcPts val="0"/>
              </a:spcBef>
              <a:spcAft>
                <a:spcPts val="0"/>
              </a:spcAft>
              <a:buSzPts val="4800"/>
              <a:buChar char="○"/>
              <a:defRPr/>
            </a:lvl5pPr>
            <a:lvl6pPr indent="-533400" lvl="5" marL="2743200" algn="l">
              <a:lnSpc>
                <a:spcPct val="115000"/>
              </a:lnSpc>
              <a:spcBef>
                <a:spcPts val="0"/>
              </a:spcBef>
              <a:spcAft>
                <a:spcPts val="0"/>
              </a:spcAft>
              <a:buSzPts val="4800"/>
              <a:buChar char="■"/>
              <a:defRPr/>
            </a:lvl6pPr>
            <a:lvl7pPr indent="-533400" lvl="6" marL="3200400" algn="l">
              <a:lnSpc>
                <a:spcPct val="115000"/>
              </a:lnSpc>
              <a:spcBef>
                <a:spcPts val="0"/>
              </a:spcBef>
              <a:spcAft>
                <a:spcPts val="0"/>
              </a:spcAft>
              <a:buSzPts val="4800"/>
              <a:buChar char="●"/>
              <a:defRPr/>
            </a:lvl7pPr>
            <a:lvl8pPr indent="-533400" lvl="7" marL="3657600" algn="l">
              <a:lnSpc>
                <a:spcPct val="115000"/>
              </a:lnSpc>
              <a:spcBef>
                <a:spcPts val="0"/>
              </a:spcBef>
              <a:spcAft>
                <a:spcPts val="0"/>
              </a:spcAft>
              <a:buSzPts val="4800"/>
              <a:buChar char="○"/>
              <a:defRPr/>
            </a:lvl8pPr>
            <a:lvl9pPr indent="-533400" lvl="8" marL="4114800" algn="l">
              <a:lnSpc>
                <a:spcPct val="115000"/>
              </a:lnSpc>
              <a:spcBef>
                <a:spcPts val="0"/>
              </a:spcBef>
              <a:spcAft>
                <a:spcPts val="0"/>
              </a:spcAft>
              <a:buSzPts val="4800"/>
              <a:buChar char="■"/>
              <a:defRPr/>
            </a:lvl9pPr>
          </a:lstStyle>
          <a:p/>
        </p:txBody>
      </p:sp>
      <p:pic>
        <p:nvPicPr>
          <p:cNvPr id="186" name="Google Shape;186;g12cabcf0d26_0_1004"/>
          <p:cNvPicPr preferRelativeResize="0"/>
          <p:nvPr/>
        </p:nvPicPr>
        <p:blipFill rotWithShape="1">
          <a:blip r:embed="rId4">
            <a:alphaModFix/>
          </a:blip>
          <a:srcRect b="0" l="0" r="0" t="0"/>
          <a:stretch/>
        </p:blipFill>
        <p:spPr>
          <a:xfrm>
            <a:off x="1220078" y="12114733"/>
            <a:ext cx="2535937" cy="380390"/>
          </a:xfrm>
          <a:prstGeom prst="rect">
            <a:avLst/>
          </a:prstGeom>
          <a:noFill/>
          <a:ln>
            <a:noFill/>
          </a:ln>
        </p:spPr>
      </p:pic>
      <p:sp>
        <p:nvSpPr>
          <p:cNvPr id="187" name="Google Shape;187;g12cabcf0d26_0_1004"/>
          <p:cNvSpPr txBox="1"/>
          <p:nvPr>
            <p:ph idx="12" type="sldNum"/>
          </p:nvPr>
        </p:nvSpPr>
        <p:spPr>
          <a:xfrm>
            <a:off x="21589443" y="11780111"/>
            <a:ext cx="1463100" cy="1049700"/>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
        <p:nvSpPr>
          <p:cNvPr id="188" name="Google Shape;188;g12cabcf0d26_0_1004"/>
          <p:cNvSpPr txBox="1"/>
          <p:nvPr>
            <p:ph idx="3" type="sldNum"/>
          </p:nvPr>
        </p:nvSpPr>
        <p:spPr>
          <a:xfrm>
            <a:off x="22598143" y="11780133"/>
            <a:ext cx="751200" cy="1049700"/>
          </a:xfrm>
          <a:prstGeom prst="rect">
            <a:avLst/>
          </a:prstGeom>
          <a:noFill/>
          <a:ln>
            <a:noFill/>
          </a:ln>
        </p:spPr>
        <p:txBody>
          <a:bodyPr anchorCtr="0" anchor="ctr" bIns="243775" lIns="243775" spcFirstLastPara="1" rIns="243775" wrap="square" tIns="243775">
            <a:normAutofit/>
          </a:bodyPr>
          <a:lstStyle>
            <a:lvl1pPr indent="0" lvl="0"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1pPr>
            <a:lvl2pPr indent="0" lvl="1"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2pPr>
            <a:lvl3pPr indent="0" lvl="2"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3pPr>
            <a:lvl4pPr indent="0" lvl="3"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4pPr>
            <a:lvl5pPr indent="0" lvl="4"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5pPr>
            <a:lvl6pPr indent="0" lvl="5"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6pPr>
            <a:lvl7pPr indent="0" lvl="6"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7pPr>
            <a:lvl8pPr indent="0" lvl="7"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8pPr>
            <a:lvl9pPr indent="0" lvl="8"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9pPr>
          </a:lstStyle>
          <a:p>
            <a:pPr indent="0" lvl="0" marL="0" rtl="0" algn="l">
              <a:spcBef>
                <a:spcPts val="0"/>
              </a:spcBef>
              <a:spcAft>
                <a:spcPts val="0"/>
              </a:spcAft>
              <a:buNone/>
            </a:pPr>
            <a:r>
              <a:rPr lang="en-US"/>
              <a:t>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_2_1">
    <p:bg>
      <p:bgPr>
        <a:solidFill>
          <a:schemeClr val="dk1"/>
        </a:solidFill>
      </p:bgPr>
    </p:bg>
    <p:spTree>
      <p:nvGrpSpPr>
        <p:cNvPr id="189" name="Shape 189"/>
        <p:cNvGrpSpPr/>
        <p:nvPr/>
      </p:nvGrpSpPr>
      <p:grpSpPr>
        <a:xfrm>
          <a:off x="0" y="0"/>
          <a:ext cx="0" cy="0"/>
          <a:chOff x="0" y="0"/>
          <a:chExt cx="0" cy="0"/>
        </a:xfrm>
      </p:grpSpPr>
      <p:sp>
        <p:nvSpPr>
          <p:cNvPr id="190" name="Google Shape;190;g12cabcf0d26_0_1474"/>
          <p:cNvSpPr txBox="1"/>
          <p:nvPr>
            <p:ph type="ctrTitle"/>
          </p:nvPr>
        </p:nvSpPr>
        <p:spPr>
          <a:xfrm>
            <a:off x="1532000" y="2412267"/>
            <a:ext cx="21320100" cy="6543300"/>
          </a:xfrm>
          <a:prstGeom prst="rect">
            <a:avLst/>
          </a:prstGeom>
          <a:noFill/>
          <a:ln>
            <a:noFill/>
          </a:ln>
        </p:spPr>
        <p:txBody>
          <a:bodyPr anchorCtr="0" anchor="t" bIns="243775" lIns="243775" spcFirstLastPara="1" rIns="243775" wrap="square" tIns="243775">
            <a:normAutofit/>
          </a:bodyPr>
          <a:lstStyle>
            <a:lvl1pPr lvl="0" algn="l">
              <a:lnSpc>
                <a:spcPct val="85000"/>
              </a:lnSpc>
              <a:spcBef>
                <a:spcPts val="0"/>
              </a:spcBef>
              <a:spcAft>
                <a:spcPts val="0"/>
              </a:spcAft>
              <a:buClr>
                <a:schemeClr val="lt1"/>
              </a:buClr>
              <a:buSzPts val="28000"/>
              <a:buNone/>
              <a:defRPr b="1" sz="28000">
                <a:solidFill>
                  <a:schemeClr val="lt1"/>
                </a:solidFill>
              </a:defRPr>
            </a:lvl1pPr>
            <a:lvl2pPr lvl="1" algn="ctr">
              <a:lnSpc>
                <a:spcPct val="100000"/>
              </a:lnSpc>
              <a:spcBef>
                <a:spcPts val="0"/>
              </a:spcBef>
              <a:spcAft>
                <a:spcPts val="0"/>
              </a:spcAft>
              <a:buSzPts val="28000"/>
              <a:buFont typeface="Inter"/>
              <a:buNone/>
              <a:defRPr sz="28000">
                <a:latin typeface="Inter"/>
                <a:ea typeface="Inter"/>
                <a:cs typeface="Inter"/>
                <a:sym typeface="Inter"/>
              </a:defRPr>
            </a:lvl2pPr>
            <a:lvl3pPr lvl="2" algn="ctr">
              <a:lnSpc>
                <a:spcPct val="100000"/>
              </a:lnSpc>
              <a:spcBef>
                <a:spcPts val="0"/>
              </a:spcBef>
              <a:spcAft>
                <a:spcPts val="0"/>
              </a:spcAft>
              <a:buSzPts val="28000"/>
              <a:buFont typeface="Inter"/>
              <a:buNone/>
              <a:defRPr sz="28000">
                <a:latin typeface="Inter"/>
                <a:ea typeface="Inter"/>
                <a:cs typeface="Inter"/>
                <a:sym typeface="Inter"/>
              </a:defRPr>
            </a:lvl3pPr>
            <a:lvl4pPr lvl="3" algn="ctr">
              <a:lnSpc>
                <a:spcPct val="100000"/>
              </a:lnSpc>
              <a:spcBef>
                <a:spcPts val="0"/>
              </a:spcBef>
              <a:spcAft>
                <a:spcPts val="0"/>
              </a:spcAft>
              <a:buSzPts val="28000"/>
              <a:buFont typeface="Inter"/>
              <a:buNone/>
              <a:defRPr sz="28000">
                <a:latin typeface="Inter"/>
                <a:ea typeface="Inter"/>
                <a:cs typeface="Inter"/>
                <a:sym typeface="Inter"/>
              </a:defRPr>
            </a:lvl4pPr>
            <a:lvl5pPr lvl="4" algn="ctr">
              <a:lnSpc>
                <a:spcPct val="100000"/>
              </a:lnSpc>
              <a:spcBef>
                <a:spcPts val="0"/>
              </a:spcBef>
              <a:spcAft>
                <a:spcPts val="0"/>
              </a:spcAft>
              <a:buSzPts val="28000"/>
              <a:buFont typeface="Inter"/>
              <a:buNone/>
              <a:defRPr sz="28000">
                <a:latin typeface="Inter"/>
                <a:ea typeface="Inter"/>
                <a:cs typeface="Inter"/>
                <a:sym typeface="Inter"/>
              </a:defRPr>
            </a:lvl5pPr>
            <a:lvl6pPr lvl="5" algn="ctr">
              <a:lnSpc>
                <a:spcPct val="100000"/>
              </a:lnSpc>
              <a:spcBef>
                <a:spcPts val="0"/>
              </a:spcBef>
              <a:spcAft>
                <a:spcPts val="0"/>
              </a:spcAft>
              <a:buSzPts val="28000"/>
              <a:buFont typeface="Inter"/>
              <a:buNone/>
              <a:defRPr sz="28000">
                <a:latin typeface="Inter"/>
                <a:ea typeface="Inter"/>
                <a:cs typeface="Inter"/>
                <a:sym typeface="Inter"/>
              </a:defRPr>
            </a:lvl6pPr>
            <a:lvl7pPr lvl="6" algn="ctr">
              <a:lnSpc>
                <a:spcPct val="100000"/>
              </a:lnSpc>
              <a:spcBef>
                <a:spcPts val="0"/>
              </a:spcBef>
              <a:spcAft>
                <a:spcPts val="0"/>
              </a:spcAft>
              <a:buSzPts val="28000"/>
              <a:buFont typeface="Inter"/>
              <a:buNone/>
              <a:defRPr sz="28000">
                <a:latin typeface="Inter"/>
                <a:ea typeface="Inter"/>
                <a:cs typeface="Inter"/>
                <a:sym typeface="Inter"/>
              </a:defRPr>
            </a:lvl7pPr>
            <a:lvl8pPr lvl="7" algn="ctr">
              <a:lnSpc>
                <a:spcPct val="100000"/>
              </a:lnSpc>
              <a:spcBef>
                <a:spcPts val="0"/>
              </a:spcBef>
              <a:spcAft>
                <a:spcPts val="0"/>
              </a:spcAft>
              <a:buSzPts val="28000"/>
              <a:buFont typeface="Inter"/>
              <a:buNone/>
              <a:defRPr sz="28000">
                <a:latin typeface="Inter"/>
                <a:ea typeface="Inter"/>
                <a:cs typeface="Inter"/>
                <a:sym typeface="Inter"/>
              </a:defRPr>
            </a:lvl8pPr>
            <a:lvl9pPr lvl="8" algn="ctr">
              <a:lnSpc>
                <a:spcPct val="100000"/>
              </a:lnSpc>
              <a:spcBef>
                <a:spcPts val="0"/>
              </a:spcBef>
              <a:spcAft>
                <a:spcPts val="0"/>
              </a:spcAft>
              <a:buSzPts val="28000"/>
              <a:buFont typeface="Inter"/>
              <a:buNone/>
              <a:defRPr sz="28000">
                <a:latin typeface="Inter"/>
                <a:ea typeface="Inter"/>
                <a:cs typeface="Inter"/>
                <a:sym typeface="Inter"/>
              </a:defRPr>
            </a:lvl9pPr>
          </a:lstStyle>
          <a:p/>
        </p:txBody>
      </p:sp>
      <p:sp>
        <p:nvSpPr>
          <p:cNvPr id="191" name="Google Shape;191;g12cabcf0d26_0_1474"/>
          <p:cNvSpPr txBox="1"/>
          <p:nvPr>
            <p:ph idx="1" type="subTitle"/>
          </p:nvPr>
        </p:nvSpPr>
        <p:spPr>
          <a:xfrm>
            <a:off x="1532000" y="9016067"/>
            <a:ext cx="8564100" cy="1676100"/>
          </a:xfrm>
          <a:prstGeom prst="rect">
            <a:avLst/>
          </a:prstGeom>
          <a:noFill/>
          <a:ln>
            <a:noFill/>
          </a:ln>
        </p:spPr>
        <p:txBody>
          <a:bodyPr anchorCtr="0" anchor="b" bIns="243775" lIns="243775" spcFirstLastPara="1" rIns="243775" wrap="square" tIns="243775">
            <a:normAutofit/>
          </a:bodyPr>
          <a:lstStyle>
            <a:lvl1pPr lvl="0" algn="l">
              <a:lnSpc>
                <a:spcPct val="100000"/>
              </a:lnSpc>
              <a:spcBef>
                <a:spcPts val="0"/>
              </a:spcBef>
              <a:spcAft>
                <a:spcPts val="0"/>
              </a:spcAft>
              <a:buClr>
                <a:schemeClr val="lt1"/>
              </a:buClr>
              <a:buSzPts val="3700"/>
              <a:buFont typeface="Inter"/>
              <a:buNone/>
              <a:defRPr sz="3700">
                <a:solidFill>
                  <a:schemeClr val="lt1"/>
                </a:solidFill>
                <a:latin typeface="Inter"/>
                <a:ea typeface="Inter"/>
                <a:cs typeface="Inter"/>
                <a:sym typeface="Inter"/>
              </a:defRPr>
            </a:lvl1pPr>
            <a:lvl2pPr lvl="1" algn="ctr">
              <a:lnSpc>
                <a:spcPct val="100000"/>
              </a:lnSpc>
              <a:spcBef>
                <a:spcPts val="0"/>
              </a:spcBef>
              <a:spcAft>
                <a:spcPts val="0"/>
              </a:spcAft>
              <a:buSzPts val="7500"/>
              <a:buFont typeface="Inter"/>
              <a:buNone/>
              <a:defRPr sz="7500">
                <a:latin typeface="Inter"/>
                <a:ea typeface="Inter"/>
                <a:cs typeface="Inter"/>
                <a:sym typeface="Inter"/>
              </a:defRPr>
            </a:lvl2pPr>
            <a:lvl3pPr lvl="2" algn="ctr">
              <a:lnSpc>
                <a:spcPct val="100000"/>
              </a:lnSpc>
              <a:spcBef>
                <a:spcPts val="0"/>
              </a:spcBef>
              <a:spcAft>
                <a:spcPts val="0"/>
              </a:spcAft>
              <a:buSzPts val="7500"/>
              <a:buFont typeface="Inter"/>
              <a:buNone/>
              <a:defRPr sz="7500">
                <a:latin typeface="Inter"/>
                <a:ea typeface="Inter"/>
                <a:cs typeface="Inter"/>
                <a:sym typeface="Inter"/>
              </a:defRPr>
            </a:lvl3pPr>
            <a:lvl4pPr lvl="3" algn="ctr">
              <a:lnSpc>
                <a:spcPct val="100000"/>
              </a:lnSpc>
              <a:spcBef>
                <a:spcPts val="0"/>
              </a:spcBef>
              <a:spcAft>
                <a:spcPts val="0"/>
              </a:spcAft>
              <a:buSzPts val="7500"/>
              <a:buFont typeface="Inter"/>
              <a:buNone/>
              <a:defRPr sz="7500">
                <a:latin typeface="Inter"/>
                <a:ea typeface="Inter"/>
                <a:cs typeface="Inter"/>
                <a:sym typeface="Inter"/>
              </a:defRPr>
            </a:lvl4pPr>
            <a:lvl5pPr lvl="4" algn="ctr">
              <a:lnSpc>
                <a:spcPct val="100000"/>
              </a:lnSpc>
              <a:spcBef>
                <a:spcPts val="0"/>
              </a:spcBef>
              <a:spcAft>
                <a:spcPts val="0"/>
              </a:spcAft>
              <a:buSzPts val="7500"/>
              <a:buFont typeface="Inter"/>
              <a:buNone/>
              <a:defRPr sz="7500">
                <a:latin typeface="Inter"/>
                <a:ea typeface="Inter"/>
                <a:cs typeface="Inter"/>
                <a:sym typeface="Inter"/>
              </a:defRPr>
            </a:lvl5pPr>
            <a:lvl6pPr lvl="5" algn="ctr">
              <a:lnSpc>
                <a:spcPct val="100000"/>
              </a:lnSpc>
              <a:spcBef>
                <a:spcPts val="0"/>
              </a:spcBef>
              <a:spcAft>
                <a:spcPts val="0"/>
              </a:spcAft>
              <a:buSzPts val="7500"/>
              <a:buFont typeface="Inter"/>
              <a:buNone/>
              <a:defRPr sz="7500">
                <a:latin typeface="Inter"/>
                <a:ea typeface="Inter"/>
                <a:cs typeface="Inter"/>
                <a:sym typeface="Inter"/>
              </a:defRPr>
            </a:lvl6pPr>
            <a:lvl7pPr lvl="6" algn="ctr">
              <a:lnSpc>
                <a:spcPct val="100000"/>
              </a:lnSpc>
              <a:spcBef>
                <a:spcPts val="0"/>
              </a:spcBef>
              <a:spcAft>
                <a:spcPts val="0"/>
              </a:spcAft>
              <a:buSzPts val="7500"/>
              <a:buFont typeface="Inter"/>
              <a:buNone/>
              <a:defRPr sz="7500">
                <a:latin typeface="Inter"/>
                <a:ea typeface="Inter"/>
                <a:cs typeface="Inter"/>
                <a:sym typeface="Inter"/>
              </a:defRPr>
            </a:lvl7pPr>
            <a:lvl8pPr lvl="7" algn="ctr">
              <a:lnSpc>
                <a:spcPct val="100000"/>
              </a:lnSpc>
              <a:spcBef>
                <a:spcPts val="0"/>
              </a:spcBef>
              <a:spcAft>
                <a:spcPts val="0"/>
              </a:spcAft>
              <a:buSzPts val="7500"/>
              <a:buFont typeface="Inter"/>
              <a:buNone/>
              <a:defRPr sz="7500">
                <a:latin typeface="Inter"/>
                <a:ea typeface="Inter"/>
                <a:cs typeface="Inter"/>
                <a:sym typeface="Inter"/>
              </a:defRPr>
            </a:lvl8pPr>
            <a:lvl9pPr lvl="8" algn="ctr">
              <a:lnSpc>
                <a:spcPct val="100000"/>
              </a:lnSpc>
              <a:spcBef>
                <a:spcPts val="0"/>
              </a:spcBef>
              <a:spcAft>
                <a:spcPts val="0"/>
              </a:spcAft>
              <a:buSzPts val="7500"/>
              <a:buFont typeface="Inter"/>
              <a:buNone/>
              <a:defRPr sz="7500">
                <a:latin typeface="Inter"/>
                <a:ea typeface="Inter"/>
                <a:cs typeface="Inter"/>
                <a:sym typeface="Inter"/>
              </a:defRPr>
            </a:lvl9pPr>
          </a:lstStyle>
          <a:p/>
        </p:txBody>
      </p:sp>
      <p:sp>
        <p:nvSpPr>
          <p:cNvPr id="192" name="Google Shape;192;g12cabcf0d26_0_1474"/>
          <p:cNvSpPr txBox="1"/>
          <p:nvPr>
            <p:ph idx="2" type="subTitle"/>
          </p:nvPr>
        </p:nvSpPr>
        <p:spPr>
          <a:xfrm>
            <a:off x="1532000" y="1400467"/>
            <a:ext cx="21320100" cy="951300"/>
          </a:xfrm>
          <a:prstGeom prst="rect">
            <a:avLst/>
          </a:prstGeom>
          <a:noFill/>
          <a:ln>
            <a:noFill/>
          </a:ln>
        </p:spPr>
        <p:txBody>
          <a:bodyPr anchorCtr="0" anchor="ctr" bIns="243775" lIns="243775" spcFirstLastPara="1" rIns="243775" wrap="square" tIns="243775">
            <a:normAutofit/>
          </a:bodyPr>
          <a:lstStyle>
            <a:lvl1pPr lvl="0" algn="l">
              <a:lnSpc>
                <a:spcPct val="100000"/>
              </a:lnSpc>
              <a:spcBef>
                <a:spcPts val="0"/>
              </a:spcBef>
              <a:spcAft>
                <a:spcPts val="0"/>
              </a:spcAft>
              <a:buClr>
                <a:schemeClr val="lt1"/>
              </a:buClr>
              <a:buSzPts val="3200"/>
              <a:buFont typeface="Space Mono"/>
              <a:buNone/>
              <a:defRPr sz="3200">
                <a:solidFill>
                  <a:schemeClr val="lt1"/>
                </a:solidFill>
                <a:latin typeface="Space Mono"/>
                <a:ea typeface="Space Mono"/>
                <a:cs typeface="Space Mono"/>
                <a:sym typeface="Space Mono"/>
              </a:defRPr>
            </a:lvl1pPr>
            <a:lvl2pPr lvl="1" algn="r">
              <a:lnSpc>
                <a:spcPct val="100000"/>
              </a:lnSpc>
              <a:spcBef>
                <a:spcPts val="0"/>
              </a:spcBef>
              <a:spcAft>
                <a:spcPts val="0"/>
              </a:spcAft>
              <a:buSzPts val="7500"/>
              <a:buFont typeface="Space Mono"/>
              <a:buNone/>
              <a:defRPr sz="7500">
                <a:latin typeface="Space Mono"/>
                <a:ea typeface="Space Mono"/>
                <a:cs typeface="Space Mono"/>
                <a:sym typeface="Space Mono"/>
              </a:defRPr>
            </a:lvl2pPr>
            <a:lvl3pPr lvl="2" algn="r">
              <a:lnSpc>
                <a:spcPct val="100000"/>
              </a:lnSpc>
              <a:spcBef>
                <a:spcPts val="0"/>
              </a:spcBef>
              <a:spcAft>
                <a:spcPts val="0"/>
              </a:spcAft>
              <a:buSzPts val="7500"/>
              <a:buFont typeface="Space Mono"/>
              <a:buNone/>
              <a:defRPr sz="7500">
                <a:latin typeface="Space Mono"/>
                <a:ea typeface="Space Mono"/>
                <a:cs typeface="Space Mono"/>
                <a:sym typeface="Space Mono"/>
              </a:defRPr>
            </a:lvl3pPr>
            <a:lvl4pPr lvl="3" algn="r">
              <a:lnSpc>
                <a:spcPct val="100000"/>
              </a:lnSpc>
              <a:spcBef>
                <a:spcPts val="0"/>
              </a:spcBef>
              <a:spcAft>
                <a:spcPts val="0"/>
              </a:spcAft>
              <a:buSzPts val="7500"/>
              <a:buFont typeface="Space Mono"/>
              <a:buNone/>
              <a:defRPr sz="7500">
                <a:latin typeface="Space Mono"/>
                <a:ea typeface="Space Mono"/>
                <a:cs typeface="Space Mono"/>
                <a:sym typeface="Space Mono"/>
              </a:defRPr>
            </a:lvl4pPr>
            <a:lvl5pPr lvl="4" algn="r">
              <a:lnSpc>
                <a:spcPct val="100000"/>
              </a:lnSpc>
              <a:spcBef>
                <a:spcPts val="0"/>
              </a:spcBef>
              <a:spcAft>
                <a:spcPts val="0"/>
              </a:spcAft>
              <a:buSzPts val="7500"/>
              <a:buFont typeface="Space Mono"/>
              <a:buNone/>
              <a:defRPr sz="7500">
                <a:latin typeface="Space Mono"/>
                <a:ea typeface="Space Mono"/>
                <a:cs typeface="Space Mono"/>
                <a:sym typeface="Space Mono"/>
              </a:defRPr>
            </a:lvl5pPr>
            <a:lvl6pPr lvl="5" algn="r">
              <a:lnSpc>
                <a:spcPct val="100000"/>
              </a:lnSpc>
              <a:spcBef>
                <a:spcPts val="0"/>
              </a:spcBef>
              <a:spcAft>
                <a:spcPts val="0"/>
              </a:spcAft>
              <a:buSzPts val="7500"/>
              <a:buFont typeface="Space Mono"/>
              <a:buNone/>
              <a:defRPr sz="7500">
                <a:latin typeface="Space Mono"/>
                <a:ea typeface="Space Mono"/>
                <a:cs typeface="Space Mono"/>
                <a:sym typeface="Space Mono"/>
              </a:defRPr>
            </a:lvl6pPr>
            <a:lvl7pPr lvl="6" algn="r">
              <a:lnSpc>
                <a:spcPct val="100000"/>
              </a:lnSpc>
              <a:spcBef>
                <a:spcPts val="0"/>
              </a:spcBef>
              <a:spcAft>
                <a:spcPts val="0"/>
              </a:spcAft>
              <a:buSzPts val="7500"/>
              <a:buFont typeface="Space Mono"/>
              <a:buNone/>
              <a:defRPr sz="7500">
                <a:latin typeface="Space Mono"/>
                <a:ea typeface="Space Mono"/>
                <a:cs typeface="Space Mono"/>
                <a:sym typeface="Space Mono"/>
              </a:defRPr>
            </a:lvl7pPr>
            <a:lvl8pPr lvl="7" algn="r">
              <a:lnSpc>
                <a:spcPct val="100000"/>
              </a:lnSpc>
              <a:spcBef>
                <a:spcPts val="0"/>
              </a:spcBef>
              <a:spcAft>
                <a:spcPts val="0"/>
              </a:spcAft>
              <a:buSzPts val="7500"/>
              <a:buFont typeface="Space Mono"/>
              <a:buNone/>
              <a:defRPr sz="7500">
                <a:latin typeface="Space Mono"/>
                <a:ea typeface="Space Mono"/>
                <a:cs typeface="Space Mono"/>
                <a:sym typeface="Space Mono"/>
              </a:defRPr>
            </a:lvl8pPr>
            <a:lvl9pPr lvl="8" algn="r">
              <a:lnSpc>
                <a:spcPct val="100000"/>
              </a:lnSpc>
              <a:spcBef>
                <a:spcPts val="0"/>
              </a:spcBef>
              <a:spcAft>
                <a:spcPts val="0"/>
              </a:spcAft>
              <a:buSzPts val="7500"/>
              <a:buFont typeface="Space Mono"/>
              <a:buNone/>
              <a:defRPr sz="7500">
                <a:latin typeface="Space Mono"/>
                <a:ea typeface="Space Mono"/>
                <a:cs typeface="Space Mono"/>
                <a:sym typeface="Space Mono"/>
              </a:defRPr>
            </a:lvl9pPr>
          </a:lstStyle>
          <a:p/>
        </p:txBody>
      </p:sp>
      <p:pic>
        <p:nvPicPr>
          <p:cNvPr id="193" name="Google Shape;193;g12cabcf0d26_0_1474"/>
          <p:cNvPicPr preferRelativeResize="0"/>
          <p:nvPr/>
        </p:nvPicPr>
        <p:blipFill rotWithShape="1">
          <a:blip r:embed="rId2">
            <a:alphaModFix/>
          </a:blip>
          <a:srcRect b="0" l="0" r="0" t="0"/>
          <a:stretch/>
        </p:blipFill>
        <p:spPr>
          <a:xfrm>
            <a:off x="-2033055" y="0"/>
            <a:ext cx="1463200" cy="6103040"/>
          </a:xfrm>
          <a:prstGeom prst="rect">
            <a:avLst/>
          </a:prstGeom>
          <a:noFill/>
          <a:ln>
            <a:noFill/>
          </a:ln>
        </p:spPr>
      </p:pic>
      <p:pic>
        <p:nvPicPr>
          <p:cNvPr id="194" name="Google Shape;194;g12cabcf0d26_0_1474"/>
          <p:cNvPicPr preferRelativeResize="0"/>
          <p:nvPr/>
        </p:nvPicPr>
        <p:blipFill rotWithShape="1">
          <a:blip r:embed="rId3">
            <a:alphaModFix/>
          </a:blip>
          <a:srcRect b="0" l="0" r="0" t="0"/>
          <a:stretch/>
        </p:blipFill>
        <p:spPr>
          <a:xfrm>
            <a:off x="1965269" y="11357331"/>
            <a:ext cx="5298133" cy="794733"/>
          </a:xfrm>
          <a:prstGeom prst="rect">
            <a:avLst/>
          </a:prstGeom>
          <a:noFill/>
          <a:ln>
            <a:noFill/>
          </a:ln>
        </p:spPr>
      </p:pic>
      <p:sp>
        <p:nvSpPr>
          <p:cNvPr id="195" name="Google Shape;195;g12cabcf0d26_0_1474"/>
          <p:cNvSpPr txBox="1"/>
          <p:nvPr>
            <p:ph idx="3" type="subTitle"/>
          </p:nvPr>
        </p:nvSpPr>
        <p:spPr>
          <a:xfrm>
            <a:off x="15422000" y="11445867"/>
            <a:ext cx="7430400" cy="951300"/>
          </a:xfrm>
          <a:prstGeom prst="rect">
            <a:avLst/>
          </a:prstGeom>
          <a:noFill/>
          <a:ln>
            <a:noFill/>
          </a:ln>
        </p:spPr>
        <p:txBody>
          <a:bodyPr anchorCtr="0" anchor="ctr" bIns="243775" lIns="243775" spcFirstLastPara="1" rIns="243775" wrap="square" tIns="243775">
            <a:normAutofit/>
          </a:bodyPr>
          <a:lstStyle>
            <a:lvl1pPr lvl="0" algn="r">
              <a:lnSpc>
                <a:spcPct val="100000"/>
              </a:lnSpc>
              <a:spcBef>
                <a:spcPts val="0"/>
              </a:spcBef>
              <a:spcAft>
                <a:spcPts val="0"/>
              </a:spcAft>
              <a:buClr>
                <a:schemeClr val="lt1"/>
              </a:buClr>
              <a:buSzPts val="3200"/>
              <a:buFont typeface="Space Mono"/>
              <a:buNone/>
              <a:defRPr sz="3200">
                <a:solidFill>
                  <a:schemeClr val="lt1"/>
                </a:solidFill>
                <a:latin typeface="Space Mono"/>
                <a:ea typeface="Space Mono"/>
                <a:cs typeface="Space Mono"/>
                <a:sym typeface="Space Mono"/>
              </a:defRPr>
            </a:lvl1pPr>
            <a:lvl2pPr lvl="1" algn="r">
              <a:lnSpc>
                <a:spcPct val="100000"/>
              </a:lnSpc>
              <a:spcBef>
                <a:spcPts val="0"/>
              </a:spcBef>
              <a:spcAft>
                <a:spcPts val="0"/>
              </a:spcAft>
              <a:buSzPts val="7500"/>
              <a:buFont typeface="Space Mono"/>
              <a:buNone/>
              <a:defRPr sz="7500">
                <a:latin typeface="Space Mono"/>
                <a:ea typeface="Space Mono"/>
                <a:cs typeface="Space Mono"/>
                <a:sym typeface="Space Mono"/>
              </a:defRPr>
            </a:lvl2pPr>
            <a:lvl3pPr lvl="2" algn="r">
              <a:lnSpc>
                <a:spcPct val="100000"/>
              </a:lnSpc>
              <a:spcBef>
                <a:spcPts val="0"/>
              </a:spcBef>
              <a:spcAft>
                <a:spcPts val="0"/>
              </a:spcAft>
              <a:buSzPts val="7500"/>
              <a:buFont typeface="Space Mono"/>
              <a:buNone/>
              <a:defRPr sz="7500">
                <a:latin typeface="Space Mono"/>
                <a:ea typeface="Space Mono"/>
                <a:cs typeface="Space Mono"/>
                <a:sym typeface="Space Mono"/>
              </a:defRPr>
            </a:lvl3pPr>
            <a:lvl4pPr lvl="3" algn="r">
              <a:lnSpc>
                <a:spcPct val="100000"/>
              </a:lnSpc>
              <a:spcBef>
                <a:spcPts val="0"/>
              </a:spcBef>
              <a:spcAft>
                <a:spcPts val="0"/>
              </a:spcAft>
              <a:buSzPts val="7500"/>
              <a:buFont typeface="Space Mono"/>
              <a:buNone/>
              <a:defRPr sz="7500">
                <a:latin typeface="Space Mono"/>
                <a:ea typeface="Space Mono"/>
                <a:cs typeface="Space Mono"/>
                <a:sym typeface="Space Mono"/>
              </a:defRPr>
            </a:lvl4pPr>
            <a:lvl5pPr lvl="4" algn="r">
              <a:lnSpc>
                <a:spcPct val="100000"/>
              </a:lnSpc>
              <a:spcBef>
                <a:spcPts val="0"/>
              </a:spcBef>
              <a:spcAft>
                <a:spcPts val="0"/>
              </a:spcAft>
              <a:buSzPts val="7500"/>
              <a:buFont typeface="Space Mono"/>
              <a:buNone/>
              <a:defRPr sz="7500">
                <a:latin typeface="Space Mono"/>
                <a:ea typeface="Space Mono"/>
                <a:cs typeface="Space Mono"/>
                <a:sym typeface="Space Mono"/>
              </a:defRPr>
            </a:lvl5pPr>
            <a:lvl6pPr lvl="5" algn="r">
              <a:lnSpc>
                <a:spcPct val="100000"/>
              </a:lnSpc>
              <a:spcBef>
                <a:spcPts val="0"/>
              </a:spcBef>
              <a:spcAft>
                <a:spcPts val="0"/>
              </a:spcAft>
              <a:buSzPts val="7500"/>
              <a:buFont typeface="Space Mono"/>
              <a:buNone/>
              <a:defRPr sz="7500">
                <a:latin typeface="Space Mono"/>
                <a:ea typeface="Space Mono"/>
                <a:cs typeface="Space Mono"/>
                <a:sym typeface="Space Mono"/>
              </a:defRPr>
            </a:lvl6pPr>
            <a:lvl7pPr lvl="6" algn="r">
              <a:lnSpc>
                <a:spcPct val="100000"/>
              </a:lnSpc>
              <a:spcBef>
                <a:spcPts val="0"/>
              </a:spcBef>
              <a:spcAft>
                <a:spcPts val="0"/>
              </a:spcAft>
              <a:buSzPts val="7500"/>
              <a:buFont typeface="Space Mono"/>
              <a:buNone/>
              <a:defRPr sz="7500">
                <a:latin typeface="Space Mono"/>
                <a:ea typeface="Space Mono"/>
                <a:cs typeface="Space Mono"/>
                <a:sym typeface="Space Mono"/>
              </a:defRPr>
            </a:lvl7pPr>
            <a:lvl8pPr lvl="7" algn="r">
              <a:lnSpc>
                <a:spcPct val="100000"/>
              </a:lnSpc>
              <a:spcBef>
                <a:spcPts val="0"/>
              </a:spcBef>
              <a:spcAft>
                <a:spcPts val="0"/>
              </a:spcAft>
              <a:buSzPts val="7500"/>
              <a:buFont typeface="Space Mono"/>
              <a:buNone/>
              <a:defRPr sz="7500">
                <a:latin typeface="Space Mono"/>
                <a:ea typeface="Space Mono"/>
                <a:cs typeface="Space Mono"/>
                <a:sym typeface="Space Mono"/>
              </a:defRPr>
            </a:lvl8pPr>
            <a:lvl9pPr lvl="8" algn="r">
              <a:lnSpc>
                <a:spcPct val="100000"/>
              </a:lnSpc>
              <a:spcBef>
                <a:spcPts val="0"/>
              </a:spcBef>
              <a:spcAft>
                <a:spcPts val="0"/>
              </a:spcAft>
              <a:buSzPts val="7500"/>
              <a:buFont typeface="Space Mono"/>
              <a:buNone/>
              <a:defRPr sz="7500">
                <a:latin typeface="Space Mono"/>
                <a:ea typeface="Space Mono"/>
                <a:cs typeface="Space Mono"/>
                <a:sym typeface="Space Mono"/>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dient 7" showMasterSp="0">
  <p:cSld name="Gradient 7">
    <p:bg>
      <p:bgPr>
        <a:gradFill>
          <a:gsLst>
            <a:gs pos="0">
              <a:srgbClr val="242424"/>
            </a:gs>
            <a:gs pos="100000">
              <a:srgbClr val="101010"/>
            </a:gs>
          </a:gsLst>
          <a:lin ang="8100019" scaled="0"/>
        </a:gradFill>
      </p:bgPr>
    </p:bg>
    <p:spTree>
      <p:nvGrpSpPr>
        <p:cNvPr id="21" name="Shape 21"/>
        <p:cNvGrpSpPr/>
        <p:nvPr/>
      </p:nvGrpSpPr>
      <p:grpSpPr>
        <a:xfrm>
          <a:off x="0" y="0"/>
          <a:ext cx="0" cy="0"/>
          <a:chOff x="0" y="0"/>
          <a:chExt cx="0" cy="0"/>
        </a:xfrm>
      </p:grpSpPr>
      <p:pic>
        <p:nvPicPr>
          <p:cNvPr descr="Google Shape;428;p46" id="22" name="Google Shape;22;p50"/>
          <p:cNvPicPr preferRelativeResize="0"/>
          <p:nvPr/>
        </p:nvPicPr>
        <p:blipFill rotWithShape="1">
          <a:blip r:embed="rId2">
            <a:alphaModFix/>
          </a:blip>
          <a:srcRect b="0" l="0" r="0" t="0"/>
          <a:stretch/>
        </p:blipFill>
        <p:spPr>
          <a:xfrm>
            <a:off x="-1" y="-1"/>
            <a:ext cx="24384010" cy="13716004"/>
          </a:xfrm>
          <a:prstGeom prst="rect">
            <a:avLst/>
          </a:prstGeom>
          <a:noFill/>
          <a:ln>
            <a:noFill/>
          </a:ln>
        </p:spPr>
      </p:pic>
      <p:sp>
        <p:nvSpPr>
          <p:cNvPr id="23" name="Google Shape;23;p50"/>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US"/>
              <a:t>‹#›</a:t>
            </a:fld>
            <a:endParaRPr>
              <a:latin typeface="Helvetica Neue"/>
              <a:ea typeface="Helvetica Neue"/>
              <a:cs typeface="Helvetica Neue"/>
              <a:sym typeface="Helvetica Neue"/>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_1">
  <p:cSld name="TITLE_AND_BODY_1">
    <p:spTree>
      <p:nvGrpSpPr>
        <p:cNvPr id="24" name="Shape 24"/>
        <p:cNvGrpSpPr/>
        <p:nvPr/>
      </p:nvGrpSpPr>
      <p:grpSpPr>
        <a:xfrm>
          <a:off x="0" y="0"/>
          <a:ext cx="0" cy="0"/>
          <a:chOff x="0" y="0"/>
          <a:chExt cx="0" cy="0"/>
        </a:xfrm>
      </p:grpSpPr>
      <p:sp>
        <p:nvSpPr>
          <p:cNvPr id="25" name="Google Shape;25;g23e8612c48c_0_487"/>
          <p:cNvSpPr txBox="1"/>
          <p:nvPr>
            <p:ph type="title"/>
          </p:nvPr>
        </p:nvSpPr>
        <p:spPr>
          <a:xfrm>
            <a:off x="831200" y="1186733"/>
            <a:ext cx="22721700" cy="1527300"/>
          </a:xfrm>
          <a:prstGeom prst="rect">
            <a:avLst/>
          </a:prstGeom>
          <a:noFill/>
          <a:ln>
            <a:noFill/>
          </a:ln>
        </p:spPr>
        <p:txBody>
          <a:bodyPr anchorCtr="0" anchor="t" bIns="243775" lIns="243775" spcFirstLastPara="1" rIns="243775" wrap="square" tIns="243775">
            <a:normAutofit/>
          </a:bodyPr>
          <a:lstStyle>
            <a:lvl1pPr lvl="0" algn="l">
              <a:lnSpc>
                <a:spcPct val="100000"/>
              </a:lnSpc>
              <a:spcBef>
                <a:spcPts val="0"/>
              </a:spcBef>
              <a:spcAft>
                <a:spcPts val="0"/>
              </a:spcAft>
              <a:buClr>
                <a:schemeClr val="lt1"/>
              </a:buClr>
              <a:buSzPts val="8500"/>
              <a:buFont typeface="Inter ExtraBold"/>
              <a:buNone/>
              <a:defRPr sz="8500">
                <a:solidFill>
                  <a:schemeClr val="lt1"/>
                </a:solidFill>
                <a:latin typeface="Inter ExtraBold"/>
                <a:ea typeface="Inter ExtraBold"/>
                <a:cs typeface="Inter ExtraBold"/>
                <a:sym typeface="Inter ExtraBold"/>
              </a:defRPr>
            </a:lvl1pPr>
            <a:lvl2pPr lvl="1" algn="l">
              <a:lnSpc>
                <a:spcPct val="100000"/>
              </a:lnSpc>
              <a:spcBef>
                <a:spcPts val="0"/>
              </a:spcBef>
              <a:spcAft>
                <a:spcPts val="0"/>
              </a:spcAft>
              <a:buSzPts val="7400"/>
              <a:buNone/>
              <a:defRPr/>
            </a:lvl2pPr>
            <a:lvl3pPr lvl="2" algn="l">
              <a:lnSpc>
                <a:spcPct val="100000"/>
              </a:lnSpc>
              <a:spcBef>
                <a:spcPts val="0"/>
              </a:spcBef>
              <a:spcAft>
                <a:spcPts val="0"/>
              </a:spcAft>
              <a:buSzPts val="7400"/>
              <a:buNone/>
              <a:defRPr/>
            </a:lvl3pPr>
            <a:lvl4pPr lvl="3" algn="l">
              <a:lnSpc>
                <a:spcPct val="100000"/>
              </a:lnSpc>
              <a:spcBef>
                <a:spcPts val="0"/>
              </a:spcBef>
              <a:spcAft>
                <a:spcPts val="0"/>
              </a:spcAft>
              <a:buSzPts val="7400"/>
              <a:buNone/>
              <a:defRPr/>
            </a:lvl4pPr>
            <a:lvl5pPr lvl="4" algn="l">
              <a:lnSpc>
                <a:spcPct val="100000"/>
              </a:lnSpc>
              <a:spcBef>
                <a:spcPts val="0"/>
              </a:spcBef>
              <a:spcAft>
                <a:spcPts val="0"/>
              </a:spcAft>
              <a:buSzPts val="7400"/>
              <a:buNone/>
              <a:defRPr/>
            </a:lvl5pPr>
            <a:lvl6pPr lvl="5" algn="l">
              <a:lnSpc>
                <a:spcPct val="100000"/>
              </a:lnSpc>
              <a:spcBef>
                <a:spcPts val="0"/>
              </a:spcBef>
              <a:spcAft>
                <a:spcPts val="0"/>
              </a:spcAft>
              <a:buSzPts val="7400"/>
              <a:buNone/>
              <a:defRPr/>
            </a:lvl6pPr>
            <a:lvl7pPr lvl="6" algn="l">
              <a:lnSpc>
                <a:spcPct val="100000"/>
              </a:lnSpc>
              <a:spcBef>
                <a:spcPts val="0"/>
              </a:spcBef>
              <a:spcAft>
                <a:spcPts val="0"/>
              </a:spcAft>
              <a:buSzPts val="7400"/>
              <a:buNone/>
              <a:defRPr/>
            </a:lvl7pPr>
            <a:lvl8pPr lvl="7" algn="l">
              <a:lnSpc>
                <a:spcPct val="100000"/>
              </a:lnSpc>
              <a:spcBef>
                <a:spcPts val="0"/>
              </a:spcBef>
              <a:spcAft>
                <a:spcPts val="0"/>
              </a:spcAft>
              <a:buSzPts val="7400"/>
              <a:buNone/>
              <a:defRPr/>
            </a:lvl8pPr>
            <a:lvl9pPr lvl="8" algn="l">
              <a:lnSpc>
                <a:spcPct val="100000"/>
              </a:lnSpc>
              <a:spcBef>
                <a:spcPts val="0"/>
              </a:spcBef>
              <a:spcAft>
                <a:spcPts val="0"/>
              </a:spcAft>
              <a:buSzPts val="7400"/>
              <a:buNone/>
              <a:defRPr/>
            </a:lvl9pPr>
          </a:lstStyle>
          <a:p/>
        </p:txBody>
      </p:sp>
      <p:sp>
        <p:nvSpPr>
          <p:cNvPr id="26" name="Google Shape;26;g23e8612c48c_0_487"/>
          <p:cNvSpPr txBox="1"/>
          <p:nvPr>
            <p:ph idx="1" type="body"/>
          </p:nvPr>
        </p:nvSpPr>
        <p:spPr>
          <a:xfrm>
            <a:off x="831200" y="3073267"/>
            <a:ext cx="22721700" cy="9110400"/>
          </a:xfrm>
          <a:prstGeom prst="rect">
            <a:avLst/>
          </a:prstGeom>
          <a:noFill/>
          <a:ln>
            <a:noFill/>
          </a:ln>
        </p:spPr>
        <p:txBody>
          <a:bodyPr anchorCtr="0" anchor="t" bIns="243775" lIns="243775" spcFirstLastPara="1" rIns="243775" wrap="square" tIns="243775">
            <a:normAutofit/>
          </a:bodyPr>
          <a:lstStyle>
            <a:lvl1pPr indent="-533400" lvl="0" marL="457200" algn="l">
              <a:lnSpc>
                <a:spcPct val="115000"/>
              </a:lnSpc>
              <a:spcBef>
                <a:spcPts val="0"/>
              </a:spcBef>
              <a:spcAft>
                <a:spcPts val="0"/>
              </a:spcAft>
              <a:buClr>
                <a:schemeClr val="lt1"/>
              </a:buClr>
              <a:buSzPts val="4800"/>
              <a:buChar char="●"/>
              <a:defRPr>
                <a:solidFill>
                  <a:schemeClr val="lt1"/>
                </a:solidFill>
              </a:defRPr>
            </a:lvl1pPr>
            <a:lvl2pPr indent="-533400" lvl="1" marL="914400" algn="l">
              <a:lnSpc>
                <a:spcPct val="115000"/>
              </a:lnSpc>
              <a:spcBef>
                <a:spcPts val="0"/>
              </a:spcBef>
              <a:spcAft>
                <a:spcPts val="0"/>
              </a:spcAft>
              <a:buClr>
                <a:schemeClr val="lt1"/>
              </a:buClr>
              <a:buSzPts val="4800"/>
              <a:buChar char="○"/>
              <a:defRPr>
                <a:solidFill>
                  <a:schemeClr val="lt1"/>
                </a:solidFill>
              </a:defRPr>
            </a:lvl2pPr>
            <a:lvl3pPr indent="-533400" lvl="2" marL="1371600" algn="l">
              <a:lnSpc>
                <a:spcPct val="115000"/>
              </a:lnSpc>
              <a:spcBef>
                <a:spcPts val="0"/>
              </a:spcBef>
              <a:spcAft>
                <a:spcPts val="0"/>
              </a:spcAft>
              <a:buClr>
                <a:schemeClr val="lt1"/>
              </a:buClr>
              <a:buSzPts val="4800"/>
              <a:buChar char="■"/>
              <a:defRPr>
                <a:solidFill>
                  <a:schemeClr val="lt1"/>
                </a:solidFill>
              </a:defRPr>
            </a:lvl3pPr>
            <a:lvl4pPr indent="-533400" lvl="3" marL="1828800" algn="l">
              <a:lnSpc>
                <a:spcPct val="115000"/>
              </a:lnSpc>
              <a:spcBef>
                <a:spcPts val="0"/>
              </a:spcBef>
              <a:spcAft>
                <a:spcPts val="0"/>
              </a:spcAft>
              <a:buClr>
                <a:schemeClr val="lt1"/>
              </a:buClr>
              <a:buSzPts val="4800"/>
              <a:buChar char="●"/>
              <a:defRPr>
                <a:solidFill>
                  <a:schemeClr val="lt1"/>
                </a:solidFill>
              </a:defRPr>
            </a:lvl4pPr>
            <a:lvl5pPr indent="-533400" lvl="4" marL="2286000" algn="l">
              <a:lnSpc>
                <a:spcPct val="115000"/>
              </a:lnSpc>
              <a:spcBef>
                <a:spcPts val="0"/>
              </a:spcBef>
              <a:spcAft>
                <a:spcPts val="0"/>
              </a:spcAft>
              <a:buClr>
                <a:schemeClr val="lt1"/>
              </a:buClr>
              <a:buSzPts val="4800"/>
              <a:buChar char="○"/>
              <a:defRPr>
                <a:solidFill>
                  <a:schemeClr val="lt1"/>
                </a:solidFill>
              </a:defRPr>
            </a:lvl5pPr>
            <a:lvl6pPr indent="-533400" lvl="5" marL="2743200" algn="l">
              <a:lnSpc>
                <a:spcPct val="115000"/>
              </a:lnSpc>
              <a:spcBef>
                <a:spcPts val="0"/>
              </a:spcBef>
              <a:spcAft>
                <a:spcPts val="0"/>
              </a:spcAft>
              <a:buClr>
                <a:schemeClr val="lt1"/>
              </a:buClr>
              <a:buSzPts val="4800"/>
              <a:buChar char="■"/>
              <a:defRPr>
                <a:solidFill>
                  <a:schemeClr val="lt1"/>
                </a:solidFill>
              </a:defRPr>
            </a:lvl6pPr>
            <a:lvl7pPr indent="-533400" lvl="6" marL="3200400" algn="l">
              <a:lnSpc>
                <a:spcPct val="115000"/>
              </a:lnSpc>
              <a:spcBef>
                <a:spcPts val="0"/>
              </a:spcBef>
              <a:spcAft>
                <a:spcPts val="0"/>
              </a:spcAft>
              <a:buClr>
                <a:schemeClr val="lt1"/>
              </a:buClr>
              <a:buSzPts val="4800"/>
              <a:buChar char="●"/>
              <a:defRPr>
                <a:solidFill>
                  <a:schemeClr val="lt1"/>
                </a:solidFill>
              </a:defRPr>
            </a:lvl7pPr>
            <a:lvl8pPr indent="-533400" lvl="7" marL="3657600" algn="l">
              <a:lnSpc>
                <a:spcPct val="115000"/>
              </a:lnSpc>
              <a:spcBef>
                <a:spcPts val="0"/>
              </a:spcBef>
              <a:spcAft>
                <a:spcPts val="0"/>
              </a:spcAft>
              <a:buClr>
                <a:schemeClr val="lt1"/>
              </a:buClr>
              <a:buSzPts val="4800"/>
              <a:buChar char="○"/>
              <a:defRPr>
                <a:solidFill>
                  <a:schemeClr val="lt1"/>
                </a:solidFill>
              </a:defRPr>
            </a:lvl8pPr>
            <a:lvl9pPr indent="-533400" lvl="8" marL="4114800" algn="l">
              <a:lnSpc>
                <a:spcPct val="115000"/>
              </a:lnSpc>
              <a:spcBef>
                <a:spcPts val="0"/>
              </a:spcBef>
              <a:spcAft>
                <a:spcPts val="0"/>
              </a:spcAft>
              <a:buClr>
                <a:schemeClr val="lt1"/>
              </a:buClr>
              <a:buSzPts val="4800"/>
              <a:buChar char="■"/>
              <a:defRPr>
                <a:solidFill>
                  <a:schemeClr val="lt1"/>
                </a:solidFill>
              </a:defRPr>
            </a:lvl9pPr>
          </a:lstStyle>
          <a:p/>
        </p:txBody>
      </p:sp>
      <p:pic>
        <p:nvPicPr>
          <p:cNvPr id="27" name="Google Shape;27;g23e8612c48c_0_487"/>
          <p:cNvPicPr preferRelativeResize="0"/>
          <p:nvPr/>
        </p:nvPicPr>
        <p:blipFill rotWithShape="1">
          <a:blip r:embed="rId2">
            <a:alphaModFix/>
          </a:blip>
          <a:srcRect b="0" l="0" r="0" t="0"/>
          <a:stretch/>
        </p:blipFill>
        <p:spPr>
          <a:xfrm>
            <a:off x="1220078" y="12114733"/>
            <a:ext cx="2535937" cy="380390"/>
          </a:xfrm>
          <a:prstGeom prst="rect">
            <a:avLst/>
          </a:prstGeom>
          <a:noFill/>
          <a:ln>
            <a:noFill/>
          </a:ln>
        </p:spPr>
      </p:pic>
      <p:sp>
        <p:nvSpPr>
          <p:cNvPr id="28" name="Google Shape;28;g23e8612c48c_0_487"/>
          <p:cNvSpPr txBox="1"/>
          <p:nvPr>
            <p:ph idx="12" type="sldNum"/>
          </p:nvPr>
        </p:nvSpPr>
        <p:spPr>
          <a:xfrm>
            <a:off x="21589443" y="11780111"/>
            <a:ext cx="1463100" cy="1049700"/>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
        <p:nvSpPr>
          <p:cNvPr id="29" name="Google Shape;29;g23e8612c48c_0_487"/>
          <p:cNvSpPr txBox="1"/>
          <p:nvPr>
            <p:ph idx="2" type="sldNum"/>
          </p:nvPr>
        </p:nvSpPr>
        <p:spPr>
          <a:xfrm>
            <a:off x="22598143" y="11780133"/>
            <a:ext cx="751200" cy="1049700"/>
          </a:xfrm>
          <a:prstGeom prst="rect">
            <a:avLst/>
          </a:prstGeom>
          <a:noFill/>
          <a:ln>
            <a:noFill/>
          </a:ln>
        </p:spPr>
        <p:txBody>
          <a:bodyPr anchorCtr="0" anchor="ctr" bIns="243775" lIns="243775" spcFirstLastPara="1" rIns="243775" wrap="square" tIns="243775">
            <a:normAutofit/>
          </a:bodyPr>
          <a:lstStyle>
            <a:lvl1pPr indent="0" lvl="0"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1pPr>
            <a:lvl2pPr indent="0" lvl="1"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2pPr>
            <a:lvl3pPr indent="0" lvl="2"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3pPr>
            <a:lvl4pPr indent="0" lvl="3"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4pPr>
            <a:lvl5pPr indent="0" lvl="4"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5pPr>
            <a:lvl6pPr indent="0" lvl="5"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6pPr>
            <a:lvl7pPr indent="0" lvl="6"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7pPr>
            <a:lvl8pPr indent="0" lvl="7"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8pPr>
            <a:lvl9pPr indent="0" lvl="8"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9pPr>
          </a:lstStyle>
          <a:p>
            <a:pPr indent="0" lvl="0" marL="0" rtl="0" algn="l">
              <a:spcBef>
                <a:spcPts val="0"/>
              </a:spcBef>
              <a:spcAft>
                <a:spcPts val="0"/>
              </a:spcAft>
              <a:buNone/>
            </a:pPr>
            <a:r>
              <a:rPr lang="en-US"/>
              <a:t>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dient 4" showMasterSp="0">
  <p:cSld name="Gradient 4">
    <p:bg>
      <p:bgPr>
        <a:gradFill>
          <a:gsLst>
            <a:gs pos="0">
              <a:srgbClr val="242424"/>
            </a:gs>
            <a:gs pos="100000">
              <a:srgbClr val="101010"/>
            </a:gs>
          </a:gsLst>
          <a:lin ang="8100019" scaled="0"/>
        </a:gradFill>
      </p:bgPr>
    </p:bg>
    <p:spTree>
      <p:nvGrpSpPr>
        <p:cNvPr id="30" name="Shape 30"/>
        <p:cNvGrpSpPr/>
        <p:nvPr/>
      </p:nvGrpSpPr>
      <p:grpSpPr>
        <a:xfrm>
          <a:off x="0" y="0"/>
          <a:ext cx="0" cy="0"/>
          <a:chOff x="0" y="0"/>
          <a:chExt cx="0" cy="0"/>
        </a:xfrm>
      </p:grpSpPr>
      <p:pic>
        <p:nvPicPr>
          <p:cNvPr descr="Google Shape;315;p34" id="31" name="Google Shape;31;p46"/>
          <p:cNvPicPr preferRelativeResize="0"/>
          <p:nvPr/>
        </p:nvPicPr>
        <p:blipFill rotWithShape="1">
          <a:blip r:embed="rId2">
            <a:alphaModFix/>
          </a:blip>
          <a:srcRect b="0" l="0" r="0" t="0"/>
          <a:stretch/>
        </p:blipFill>
        <p:spPr>
          <a:xfrm>
            <a:off x="-1" y="-1"/>
            <a:ext cx="24384010" cy="13716004"/>
          </a:xfrm>
          <a:prstGeom prst="rect">
            <a:avLst/>
          </a:prstGeom>
          <a:noFill/>
          <a:ln>
            <a:noFill/>
          </a:ln>
        </p:spPr>
      </p:pic>
      <p:sp>
        <p:nvSpPr>
          <p:cNvPr id="32" name="Google Shape;32;p46"/>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US"/>
              <a:t>‹#›</a:t>
            </a:fld>
            <a:endParaRPr>
              <a:latin typeface="Helvetica Neue"/>
              <a:ea typeface="Helvetica Neue"/>
              <a:cs typeface="Helvetica Neue"/>
              <a:sym typeface="Helvetica Neu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 Cards _ No Sub">
  <p:cSld name="TITLE_ONLY_2_2_2">
    <p:bg>
      <p:bgPr>
        <a:solidFill>
          <a:schemeClr val="dk1"/>
        </a:solidFill>
      </p:bgPr>
    </p:bg>
    <p:spTree>
      <p:nvGrpSpPr>
        <p:cNvPr id="33" name="Shape 33"/>
        <p:cNvGrpSpPr/>
        <p:nvPr/>
      </p:nvGrpSpPr>
      <p:grpSpPr>
        <a:xfrm>
          <a:off x="0" y="0"/>
          <a:ext cx="0" cy="0"/>
          <a:chOff x="0" y="0"/>
          <a:chExt cx="0" cy="0"/>
        </a:xfrm>
      </p:grpSpPr>
      <p:pic>
        <p:nvPicPr>
          <p:cNvPr id="34" name="Google Shape;34;g124462ddf6d_0_935"/>
          <p:cNvPicPr preferRelativeResize="0"/>
          <p:nvPr/>
        </p:nvPicPr>
        <p:blipFill rotWithShape="1">
          <a:blip r:embed="rId2">
            <a:alphaModFix/>
          </a:blip>
          <a:srcRect b="0" l="0" r="0" t="0"/>
          <a:stretch/>
        </p:blipFill>
        <p:spPr>
          <a:xfrm>
            <a:off x="8615401" y="3292935"/>
            <a:ext cx="7153199" cy="8076209"/>
          </a:xfrm>
          <a:prstGeom prst="rect">
            <a:avLst/>
          </a:prstGeom>
          <a:noFill/>
          <a:ln>
            <a:noFill/>
          </a:ln>
        </p:spPr>
      </p:pic>
      <p:pic>
        <p:nvPicPr>
          <p:cNvPr id="35" name="Google Shape;35;g124462ddf6d_0_935"/>
          <p:cNvPicPr preferRelativeResize="0"/>
          <p:nvPr/>
        </p:nvPicPr>
        <p:blipFill rotWithShape="1">
          <a:blip r:embed="rId2">
            <a:alphaModFix/>
          </a:blip>
          <a:srcRect b="0" l="0" r="0" t="0"/>
          <a:stretch/>
        </p:blipFill>
        <p:spPr>
          <a:xfrm>
            <a:off x="16129868" y="3292935"/>
            <a:ext cx="7153199" cy="8076209"/>
          </a:xfrm>
          <a:prstGeom prst="rect">
            <a:avLst/>
          </a:prstGeom>
          <a:noFill/>
          <a:ln>
            <a:noFill/>
          </a:ln>
        </p:spPr>
      </p:pic>
      <p:pic>
        <p:nvPicPr>
          <p:cNvPr id="36" name="Google Shape;36;g124462ddf6d_0_935"/>
          <p:cNvPicPr preferRelativeResize="0"/>
          <p:nvPr/>
        </p:nvPicPr>
        <p:blipFill rotWithShape="1">
          <a:blip r:embed="rId2">
            <a:alphaModFix/>
          </a:blip>
          <a:srcRect b="0" l="0" r="0" t="0"/>
          <a:stretch/>
        </p:blipFill>
        <p:spPr>
          <a:xfrm>
            <a:off x="1100934" y="3292935"/>
            <a:ext cx="7153199" cy="8076209"/>
          </a:xfrm>
          <a:prstGeom prst="rect">
            <a:avLst/>
          </a:prstGeom>
          <a:noFill/>
          <a:ln>
            <a:noFill/>
          </a:ln>
        </p:spPr>
      </p:pic>
      <p:pic>
        <p:nvPicPr>
          <p:cNvPr id="37" name="Google Shape;37;g124462ddf6d_0_935"/>
          <p:cNvPicPr preferRelativeResize="0"/>
          <p:nvPr/>
        </p:nvPicPr>
        <p:blipFill rotWithShape="1">
          <a:blip r:embed="rId3">
            <a:alphaModFix/>
          </a:blip>
          <a:srcRect b="0" l="0" r="0" t="0"/>
          <a:stretch/>
        </p:blipFill>
        <p:spPr>
          <a:xfrm>
            <a:off x="1100867" y="3292934"/>
            <a:ext cx="7153266" cy="8052534"/>
          </a:xfrm>
          <a:prstGeom prst="rect">
            <a:avLst/>
          </a:prstGeom>
          <a:noFill/>
          <a:ln>
            <a:noFill/>
          </a:ln>
        </p:spPr>
      </p:pic>
      <p:sp>
        <p:nvSpPr>
          <p:cNvPr id="38" name="Google Shape;38;g124462ddf6d_0_935"/>
          <p:cNvSpPr txBox="1"/>
          <p:nvPr>
            <p:ph type="title"/>
          </p:nvPr>
        </p:nvSpPr>
        <p:spPr>
          <a:xfrm>
            <a:off x="831200" y="1186733"/>
            <a:ext cx="22721700" cy="1527300"/>
          </a:xfrm>
          <a:prstGeom prst="rect">
            <a:avLst/>
          </a:prstGeom>
          <a:noFill/>
          <a:ln>
            <a:noFill/>
          </a:ln>
        </p:spPr>
        <p:txBody>
          <a:bodyPr anchorCtr="0" anchor="t" bIns="243775" lIns="243775" spcFirstLastPara="1" rIns="243775" wrap="square" tIns="243775">
            <a:normAutofit/>
          </a:bodyPr>
          <a:lstStyle>
            <a:lvl1pPr lvl="0" algn="l">
              <a:lnSpc>
                <a:spcPct val="100000"/>
              </a:lnSpc>
              <a:spcBef>
                <a:spcPts val="0"/>
              </a:spcBef>
              <a:spcAft>
                <a:spcPts val="0"/>
              </a:spcAft>
              <a:buClr>
                <a:schemeClr val="lt1"/>
              </a:buClr>
              <a:buSzPts val="8500"/>
              <a:buFont typeface="Inter ExtraBold"/>
              <a:buNone/>
              <a:defRPr sz="8500">
                <a:solidFill>
                  <a:schemeClr val="lt1"/>
                </a:solidFill>
                <a:latin typeface="Inter ExtraBold"/>
                <a:ea typeface="Inter ExtraBold"/>
                <a:cs typeface="Inter ExtraBold"/>
                <a:sym typeface="Inter ExtraBold"/>
              </a:defRPr>
            </a:lvl1pPr>
            <a:lvl2pPr lvl="1" algn="l">
              <a:lnSpc>
                <a:spcPct val="100000"/>
              </a:lnSpc>
              <a:spcBef>
                <a:spcPts val="0"/>
              </a:spcBef>
              <a:spcAft>
                <a:spcPts val="0"/>
              </a:spcAft>
              <a:buSzPts val="7400"/>
              <a:buNone/>
              <a:defRPr/>
            </a:lvl2pPr>
            <a:lvl3pPr lvl="2" algn="l">
              <a:lnSpc>
                <a:spcPct val="100000"/>
              </a:lnSpc>
              <a:spcBef>
                <a:spcPts val="0"/>
              </a:spcBef>
              <a:spcAft>
                <a:spcPts val="0"/>
              </a:spcAft>
              <a:buSzPts val="7400"/>
              <a:buNone/>
              <a:defRPr/>
            </a:lvl3pPr>
            <a:lvl4pPr lvl="3" algn="l">
              <a:lnSpc>
                <a:spcPct val="100000"/>
              </a:lnSpc>
              <a:spcBef>
                <a:spcPts val="0"/>
              </a:spcBef>
              <a:spcAft>
                <a:spcPts val="0"/>
              </a:spcAft>
              <a:buSzPts val="7400"/>
              <a:buNone/>
              <a:defRPr/>
            </a:lvl4pPr>
            <a:lvl5pPr lvl="4" algn="l">
              <a:lnSpc>
                <a:spcPct val="100000"/>
              </a:lnSpc>
              <a:spcBef>
                <a:spcPts val="0"/>
              </a:spcBef>
              <a:spcAft>
                <a:spcPts val="0"/>
              </a:spcAft>
              <a:buSzPts val="7400"/>
              <a:buNone/>
              <a:defRPr/>
            </a:lvl5pPr>
            <a:lvl6pPr lvl="5" algn="l">
              <a:lnSpc>
                <a:spcPct val="100000"/>
              </a:lnSpc>
              <a:spcBef>
                <a:spcPts val="0"/>
              </a:spcBef>
              <a:spcAft>
                <a:spcPts val="0"/>
              </a:spcAft>
              <a:buSzPts val="7400"/>
              <a:buNone/>
              <a:defRPr/>
            </a:lvl6pPr>
            <a:lvl7pPr lvl="6" algn="l">
              <a:lnSpc>
                <a:spcPct val="100000"/>
              </a:lnSpc>
              <a:spcBef>
                <a:spcPts val="0"/>
              </a:spcBef>
              <a:spcAft>
                <a:spcPts val="0"/>
              </a:spcAft>
              <a:buSzPts val="7400"/>
              <a:buNone/>
              <a:defRPr/>
            </a:lvl7pPr>
            <a:lvl8pPr lvl="7" algn="l">
              <a:lnSpc>
                <a:spcPct val="100000"/>
              </a:lnSpc>
              <a:spcBef>
                <a:spcPts val="0"/>
              </a:spcBef>
              <a:spcAft>
                <a:spcPts val="0"/>
              </a:spcAft>
              <a:buSzPts val="7400"/>
              <a:buNone/>
              <a:defRPr/>
            </a:lvl8pPr>
            <a:lvl9pPr lvl="8" algn="l">
              <a:lnSpc>
                <a:spcPct val="100000"/>
              </a:lnSpc>
              <a:spcBef>
                <a:spcPts val="0"/>
              </a:spcBef>
              <a:spcAft>
                <a:spcPts val="0"/>
              </a:spcAft>
              <a:buSzPts val="7400"/>
              <a:buNone/>
              <a:defRPr/>
            </a:lvl9pPr>
          </a:lstStyle>
          <a:p/>
        </p:txBody>
      </p:sp>
      <p:pic>
        <p:nvPicPr>
          <p:cNvPr id="39" name="Google Shape;39;g124462ddf6d_0_935"/>
          <p:cNvPicPr preferRelativeResize="0"/>
          <p:nvPr/>
        </p:nvPicPr>
        <p:blipFill rotWithShape="1">
          <a:blip r:embed="rId4">
            <a:alphaModFix/>
          </a:blip>
          <a:srcRect b="0" l="0" r="0" t="0"/>
          <a:stretch/>
        </p:blipFill>
        <p:spPr>
          <a:xfrm>
            <a:off x="-2033055" y="0"/>
            <a:ext cx="1463200" cy="6103040"/>
          </a:xfrm>
          <a:prstGeom prst="rect">
            <a:avLst/>
          </a:prstGeom>
          <a:noFill/>
          <a:ln>
            <a:noFill/>
          </a:ln>
        </p:spPr>
      </p:pic>
      <p:pic>
        <p:nvPicPr>
          <p:cNvPr id="40" name="Google Shape;40;g124462ddf6d_0_935"/>
          <p:cNvPicPr preferRelativeResize="0"/>
          <p:nvPr/>
        </p:nvPicPr>
        <p:blipFill rotWithShape="1">
          <a:blip r:embed="rId5">
            <a:alphaModFix/>
          </a:blip>
          <a:srcRect b="0" l="0" r="0" t="0"/>
          <a:stretch/>
        </p:blipFill>
        <p:spPr>
          <a:xfrm>
            <a:off x="1220078" y="12114733"/>
            <a:ext cx="2535937" cy="380390"/>
          </a:xfrm>
          <a:prstGeom prst="rect">
            <a:avLst/>
          </a:prstGeom>
          <a:noFill/>
          <a:ln>
            <a:noFill/>
          </a:ln>
        </p:spPr>
      </p:pic>
      <p:sp>
        <p:nvSpPr>
          <p:cNvPr id="41" name="Google Shape;41;g124462ddf6d_0_935"/>
          <p:cNvSpPr/>
          <p:nvPr>
            <p:ph idx="2" type="pic"/>
          </p:nvPr>
        </p:nvSpPr>
        <p:spPr>
          <a:xfrm>
            <a:off x="1427402" y="3659662"/>
            <a:ext cx="842400" cy="842400"/>
          </a:xfrm>
          <a:prstGeom prst="rect">
            <a:avLst/>
          </a:prstGeom>
          <a:noFill/>
          <a:ln>
            <a:noFill/>
          </a:ln>
        </p:spPr>
      </p:sp>
      <p:sp>
        <p:nvSpPr>
          <p:cNvPr id="42" name="Google Shape;42;g124462ddf6d_0_935"/>
          <p:cNvSpPr txBox="1"/>
          <p:nvPr>
            <p:ph idx="1" type="body"/>
          </p:nvPr>
        </p:nvSpPr>
        <p:spPr>
          <a:xfrm>
            <a:off x="1346867" y="5392799"/>
            <a:ext cx="6634500" cy="5436000"/>
          </a:xfrm>
          <a:prstGeom prst="rect">
            <a:avLst/>
          </a:prstGeom>
          <a:noFill/>
          <a:ln>
            <a:noFill/>
          </a:ln>
        </p:spPr>
        <p:txBody>
          <a:bodyPr anchorCtr="0" anchor="t" bIns="243775" lIns="243775" spcFirstLastPara="1" rIns="243775" wrap="square" tIns="243775">
            <a:normAutofit/>
          </a:bodyPr>
          <a:lstStyle>
            <a:lvl1pPr indent="-412750" lvl="0" marL="457200" algn="l">
              <a:lnSpc>
                <a:spcPct val="115000"/>
              </a:lnSpc>
              <a:spcBef>
                <a:spcPts val="0"/>
              </a:spcBef>
              <a:spcAft>
                <a:spcPts val="0"/>
              </a:spcAft>
              <a:buClr>
                <a:schemeClr val="lt1"/>
              </a:buClr>
              <a:buSzPts val="2900"/>
              <a:buChar char="●"/>
              <a:defRPr sz="2900">
                <a:solidFill>
                  <a:schemeClr val="lt1"/>
                </a:solidFill>
              </a:defRPr>
            </a:lvl1pPr>
            <a:lvl2pPr indent="-412750" lvl="1" marL="914400" algn="l">
              <a:lnSpc>
                <a:spcPct val="115000"/>
              </a:lnSpc>
              <a:spcBef>
                <a:spcPts val="0"/>
              </a:spcBef>
              <a:spcAft>
                <a:spcPts val="0"/>
              </a:spcAft>
              <a:buClr>
                <a:schemeClr val="lt1"/>
              </a:buClr>
              <a:buSzPts val="2900"/>
              <a:buChar char="○"/>
              <a:defRPr sz="2900">
                <a:solidFill>
                  <a:schemeClr val="lt1"/>
                </a:solidFill>
              </a:defRPr>
            </a:lvl2pPr>
            <a:lvl3pPr indent="-412750" lvl="2" marL="1371600" algn="l">
              <a:lnSpc>
                <a:spcPct val="115000"/>
              </a:lnSpc>
              <a:spcBef>
                <a:spcPts val="0"/>
              </a:spcBef>
              <a:spcAft>
                <a:spcPts val="0"/>
              </a:spcAft>
              <a:buClr>
                <a:schemeClr val="lt1"/>
              </a:buClr>
              <a:buSzPts val="2900"/>
              <a:buChar char="■"/>
              <a:defRPr sz="2900">
                <a:solidFill>
                  <a:schemeClr val="lt1"/>
                </a:solidFill>
              </a:defRPr>
            </a:lvl3pPr>
            <a:lvl4pPr indent="-412750" lvl="3" marL="1828800" algn="l">
              <a:lnSpc>
                <a:spcPct val="115000"/>
              </a:lnSpc>
              <a:spcBef>
                <a:spcPts val="0"/>
              </a:spcBef>
              <a:spcAft>
                <a:spcPts val="0"/>
              </a:spcAft>
              <a:buClr>
                <a:schemeClr val="lt1"/>
              </a:buClr>
              <a:buSzPts val="2900"/>
              <a:buChar char="●"/>
              <a:defRPr sz="2900">
                <a:solidFill>
                  <a:schemeClr val="lt1"/>
                </a:solidFill>
              </a:defRPr>
            </a:lvl4pPr>
            <a:lvl5pPr indent="-412750" lvl="4" marL="2286000" algn="l">
              <a:lnSpc>
                <a:spcPct val="115000"/>
              </a:lnSpc>
              <a:spcBef>
                <a:spcPts val="0"/>
              </a:spcBef>
              <a:spcAft>
                <a:spcPts val="0"/>
              </a:spcAft>
              <a:buClr>
                <a:schemeClr val="lt1"/>
              </a:buClr>
              <a:buSzPts val="2900"/>
              <a:buChar char="○"/>
              <a:defRPr sz="2900">
                <a:solidFill>
                  <a:schemeClr val="lt1"/>
                </a:solidFill>
              </a:defRPr>
            </a:lvl5pPr>
            <a:lvl6pPr indent="-412750" lvl="5" marL="2743200" algn="l">
              <a:lnSpc>
                <a:spcPct val="115000"/>
              </a:lnSpc>
              <a:spcBef>
                <a:spcPts val="0"/>
              </a:spcBef>
              <a:spcAft>
                <a:spcPts val="0"/>
              </a:spcAft>
              <a:buClr>
                <a:schemeClr val="lt1"/>
              </a:buClr>
              <a:buSzPts val="2900"/>
              <a:buChar char="■"/>
              <a:defRPr sz="2900">
                <a:solidFill>
                  <a:schemeClr val="lt1"/>
                </a:solidFill>
              </a:defRPr>
            </a:lvl6pPr>
            <a:lvl7pPr indent="-412750" lvl="6" marL="3200400" algn="l">
              <a:lnSpc>
                <a:spcPct val="115000"/>
              </a:lnSpc>
              <a:spcBef>
                <a:spcPts val="0"/>
              </a:spcBef>
              <a:spcAft>
                <a:spcPts val="0"/>
              </a:spcAft>
              <a:buClr>
                <a:schemeClr val="lt1"/>
              </a:buClr>
              <a:buSzPts val="2900"/>
              <a:buChar char="●"/>
              <a:defRPr sz="2900">
                <a:solidFill>
                  <a:schemeClr val="lt1"/>
                </a:solidFill>
              </a:defRPr>
            </a:lvl7pPr>
            <a:lvl8pPr indent="-412750" lvl="7" marL="3657600" algn="l">
              <a:lnSpc>
                <a:spcPct val="115000"/>
              </a:lnSpc>
              <a:spcBef>
                <a:spcPts val="0"/>
              </a:spcBef>
              <a:spcAft>
                <a:spcPts val="0"/>
              </a:spcAft>
              <a:buClr>
                <a:schemeClr val="lt1"/>
              </a:buClr>
              <a:buSzPts val="2900"/>
              <a:buChar char="○"/>
              <a:defRPr sz="2900">
                <a:solidFill>
                  <a:schemeClr val="lt1"/>
                </a:solidFill>
              </a:defRPr>
            </a:lvl8pPr>
            <a:lvl9pPr indent="-412750" lvl="8" marL="4114800" algn="l">
              <a:lnSpc>
                <a:spcPct val="115000"/>
              </a:lnSpc>
              <a:spcBef>
                <a:spcPts val="0"/>
              </a:spcBef>
              <a:spcAft>
                <a:spcPts val="0"/>
              </a:spcAft>
              <a:buClr>
                <a:schemeClr val="lt1"/>
              </a:buClr>
              <a:buSzPts val="2900"/>
              <a:buChar char="■"/>
              <a:defRPr sz="2900">
                <a:solidFill>
                  <a:schemeClr val="lt1"/>
                </a:solidFill>
              </a:defRPr>
            </a:lvl9pPr>
          </a:lstStyle>
          <a:p/>
        </p:txBody>
      </p:sp>
      <p:sp>
        <p:nvSpPr>
          <p:cNvPr id="43" name="Google Shape;43;g124462ddf6d_0_935"/>
          <p:cNvSpPr txBox="1"/>
          <p:nvPr>
            <p:ph idx="3" type="subTitle"/>
          </p:nvPr>
        </p:nvSpPr>
        <p:spPr>
          <a:xfrm>
            <a:off x="1346867" y="4451200"/>
            <a:ext cx="6634500" cy="1029600"/>
          </a:xfrm>
          <a:prstGeom prst="rect">
            <a:avLst/>
          </a:prstGeom>
          <a:noFill/>
          <a:ln>
            <a:noFill/>
          </a:ln>
        </p:spPr>
        <p:txBody>
          <a:bodyPr anchorCtr="0" anchor="b" bIns="243775" lIns="243775" spcFirstLastPara="1" rIns="243775" wrap="square" tIns="243775">
            <a:normAutofit/>
          </a:bodyPr>
          <a:lstStyle>
            <a:lvl1pPr lvl="0" algn="l">
              <a:lnSpc>
                <a:spcPct val="115000"/>
              </a:lnSpc>
              <a:spcBef>
                <a:spcPts val="0"/>
              </a:spcBef>
              <a:spcAft>
                <a:spcPts val="0"/>
              </a:spcAft>
              <a:buClr>
                <a:schemeClr val="lt1"/>
              </a:buClr>
              <a:buSzPts val="4300"/>
              <a:buFont typeface="Inter Medium"/>
              <a:buNone/>
              <a:defRPr sz="4300">
                <a:solidFill>
                  <a:schemeClr val="lt1"/>
                </a:solidFill>
                <a:latin typeface="Inter Medium"/>
                <a:ea typeface="Inter Medium"/>
                <a:cs typeface="Inter Medium"/>
                <a:sym typeface="Inter Medium"/>
              </a:defRPr>
            </a:lvl1pPr>
            <a:lvl2pPr lvl="1"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2pPr>
            <a:lvl3pPr lvl="2"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3pPr>
            <a:lvl4pPr lvl="3"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4pPr>
            <a:lvl5pPr lvl="4"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5pPr>
            <a:lvl6pPr lvl="5"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6pPr>
            <a:lvl7pPr lvl="6"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7pPr>
            <a:lvl8pPr lvl="7"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8pPr>
            <a:lvl9pPr lvl="8"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9pPr>
          </a:lstStyle>
          <a:p/>
        </p:txBody>
      </p:sp>
      <p:sp>
        <p:nvSpPr>
          <p:cNvPr id="44" name="Google Shape;44;g124462ddf6d_0_935"/>
          <p:cNvSpPr/>
          <p:nvPr>
            <p:ph idx="4" type="pic"/>
          </p:nvPr>
        </p:nvSpPr>
        <p:spPr>
          <a:xfrm>
            <a:off x="8955336" y="3659662"/>
            <a:ext cx="842400" cy="842400"/>
          </a:xfrm>
          <a:prstGeom prst="rect">
            <a:avLst/>
          </a:prstGeom>
          <a:noFill/>
          <a:ln>
            <a:noFill/>
          </a:ln>
        </p:spPr>
      </p:sp>
      <p:sp>
        <p:nvSpPr>
          <p:cNvPr id="45" name="Google Shape;45;g124462ddf6d_0_935"/>
          <p:cNvSpPr txBox="1"/>
          <p:nvPr>
            <p:ph idx="5" type="body"/>
          </p:nvPr>
        </p:nvSpPr>
        <p:spPr>
          <a:xfrm>
            <a:off x="8874800" y="5392799"/>
            <a:ext cx="6634500" cy="5436000"/>
          </a:xfrm>
          <a:prstGeom prst="rect">
            <a:avLst/>
          </a:prstGeom>
          <a:noFill/>
          <a:ln>
            <a:noFill/>
          </a:ln>
        </p:spPr>
        <p:txBody>
          <a:bodyPr anchorCtr="0" anchor="t" bIns="243775" lIns="243775" spcFirstLastPara="1" rIns="243775" wrap="square" tIns="243775">
            <a:normAutofit/>
          </a:bodyPr>
          <a:lstStyle>
            <a:lvl1pPr indent="-412750" lvl="0" marL="457200" algn="l">
              <a:lnSpc>
                <a:spcPct val="115000"/>
              </a:lnSpc>
              <a:spcBef>
                <a:spcPts val="0"/>
              </a:spcBef>
              <a:spcAft>
                <a:spcPts val="0"/>
              </a:spcAft>
              <a:buClr>
                <a:schemeClr val="lt1"/>
              </a:buClr>
              <a:buSzPts val="2900"/>
              <a:buChar char="●"/>
              <a:defRPr sz="2900">
                <a:solidFill>
                  <a:schemeClr val="lt1"/>
                </a:solidFill>
              </a:defRPr>
            </a:lvl1pPr>
            <a:lvl2pPr indent="-412750" lvl="1" marL="914400" algn="l">
              <a:lnSpc>
                <a:spcPct val="115000"/>
              </a:lnSpc>
              <a:spcBef>
                <a:spcPts val="0"/>
              </a:spcBef>
              <a:spcAft>
                <a:spcPts val="0"/>
              </a:spcAft>
              <a:buClr>
                <a:schemeClr val="lt1"/>
              </a:buClr>
              <a:buSzPts val="2900"/>
              <a:buChar char="○"/>
              <a:defRPr sz="2900">
                <a:solidFill>
                  <a:schemeClr val="lt1"/>
                </a:solidFill>
              </a:defRPr>
            </a:lvl2pPr>
            <a:lvl3pPr indent="-412750" lvl="2" marL="1371600" algn="l">
              <a:lnSpc>
                <a:spcPct val="115000"/>
              </a:lnSpc>
              <a:spcBef>
                <a:spcPts val="0"/>
              </a:spcBef>
              <a:spcAft>
                <a:spcPts val="0"/>
              </a:spcAft>
              <a:buClr>
                <a:schemeClr val="lt1"/>
              </a:buClr>
              <a:buSzPts val="2900"/>
              <a:buChar char="■"/>
              <a:defRPr sz="2900">
                <a:solidFill>
                  <a:schemeClr val="lt1"/>
                </a:solidFill>
              </a:defRPr>
            </a:lvl3pPr>
            <a:lvl4pPr indent="-412750" lvl="3" marL="1828800" algn="l">
              <a:lnSpc>
                <a:spcPct val="115000"/>
              </a:lnSpc>
              <a:spcBef>
                <a:spcPts val="0"/>
              </a:spcBef>
              <a:spcAft>
                <a:spcPts val="0"/>
              </a:spcAft>
              <a:buClr>
                <a:schemeClr val="lt1"/>
              </a:buClr>
              <a:buSzPts val="2900"/>
              <a:buChar char="●"/>
              <a:defRPr sz="2900">
                <a:solidFill>
                  <a:schemeClr val="lt1"/>
                </a:solidFill>
              </a:defRPr>
            </a:lvl4pPr>
            <a:lvl5pPr indent="-412750" lvl="4" marL="2286000" algn="l">
              <a:lnSpc>
                <a:spcPct val="115000"/>
              </a:lnSpc>
              <a:spcBef>
                <a:spcPts val="0"/>
              </a:spcBef>
              <a:spcAft>
                <a:spcPts val="0"/>
              </a:spcAft>
              <a:buClr>
                <a:schemeClr val="lt1"/>
              </a:buClr>
              <a:buSzPts val="2900"/>
              <a:buChar char="○"/>
              <a:defRPr sz="2900">
                <a:solidFill>
                  <a:schemeClr val="lt1"/>
                </a:solidFill>
              </a:defRPr>
            </a:lvl5pPr>
            <a:lvl6pPr indent="-412750" lvl="5" marL="2743200" algn="l">
              <a:lnSpc>
                <a:spcPct val="115000"/>
              </a:lnSpc>
              <a:spcBef>
                <a:spcPts val="0"/>
              </a:spcBef>
              <a:spcAft>
                <a:spcPts val="0"/>
              </a:spcAft>
              <a:buClr>
                <a:schemeClr val="lt1"/>
              </a:buClr>
              <a:buSzPts val="2900"/>
              <a:buChar char="■"/>
              <a:defRPr sz="2900">
                <a:solidFill>
                  <a:schemeClr val="lt1"/>
                </a:solidFill>
              </a:defRPr>
            </a:lvl6pPr>
            <a:lvl7pPr indent="-412750" lvl="6" marL="3200400" algn="l">
              <a:lnSpc>
                <a:spcPct val="115000"/>
              </a:lnSpc>
              <a:spcBef>
                <a:spcPts val="0"/>
              </a:spcBef>
              <a:spcAft>
                <a:spcPts val="0"/>
              </a:spcAft>
              <a:buClr>
                <a:schemeClr val="lt1"/>
              </a:buClr>
              <a:buSzPts val="2900"/>
              <a:buChar char="●"/>
              <a:defRPr sz="2900">
                <a:solidFill>
                  <a:schemeClr val="lt1"/>
                </a:solidFill>
              </a:defRPr>
            </a:lvl7pPr>
            <a:lvl8pPr indent="-412750" lvl="7" marL="3657600" algn="l">
              <a:lnSpc>
                <a:spcPct val="115000"/>
              </a:lnSpc>
              <a:spcBef>
                <a:spcPts val="0"/>
              </a:spcBef>
              <a:spcAft>
                <a:spcPts val="0"/>
              </a:spcAft>
              <a:buClr>
                <a:schemeClr val="lt1"/>
              </a:buClr>
              <a:buSzPts val="2900"/>
              <a:buChar char="○"/>
              <a:defRPr sz="2900">
                <a:solidFill>
                  <a:schemeClr val="lt1"/>
                </a:solidFill>
              </a:defRPr>
            </a:lvl8pPr>
            <a:lvl9pPr indent="-412750" lvl="8" marL="4114800" algn="l">
              <a:lnSpc>
                <a:spcPct val="115000"/>
              </a:lnSpc>
              <a:spcBef>
                <a:spcPts val="0"/>
              </a:spcBef>
              <a:spcAft>
                <a:spcPts val="0"/>
              </a:spcAft>
              <a:buClr>
                <a:schemeClr val="lt1"/>
              </a:buClr>
              <a:buSzPts val="2900"/>
              <a:buChar char="■"/>
              <a:defRPr sz="2900">
                <a:solidFill>
                  <a:schemeClr val="lt1"/>
                </a:solidFill>
              </a:defRPr>
            </a:lvl9pPr>
          </a:lstStyle>
          <a:p/>
        </p:txBody>
      </p:sp>
      <p:sp>
        <p:nvSpPr>
          <p:cNvPr id="46" name="Google Shape;46;g124462ddf6d_0_935"/>
          <p:cNvSpPr txBox="1"/>
          <p:nvPr>
            <p:ph idx="6" type="subTitle"/>
          </p:nvPr>
        </p:nvSpPr>
        <p:spPr>
          <a:xfrm>
            <a:off x="8874800" y="4451200"/>
            <a:ext cx="6634500" cy="1029600"/>
          </a:xfrm>
          <a:prstGeom prst="rect">
            <a:avLst/>
          </a:prstGeom>
          <a:noFill/>
          <a:ln>
            <a:noFill/>
          </a:ln>
        </p:spPr>
        <p:txBody>
          <a:bodyPr anchorCtr="0" anchor="b" bIns="243775" lIns="243775" spcFirstLastPara="1" rIns="243775" wrap="square" tIns="243775">
            <a:normAutofit/>
          </a:bodyPr>
          <a:lstStyle>
            <a:lvl1pPr lvl="0" algn="l">
              <a:lnSpc>
                <a:spcPct val="115000"/>
              </a:lnSpc>
              <a:spcBef>
                <a:spcPts val="0"/>
              </a:spcBef>
              <a:spcAft>
                <a:spcPts val="0"/>
              </a:spcAft>
              <a:buClr>
                <a:schemeClr val="lt1"/>
              </a:buClr>
              <a:buSzPts val="4300"/>
              <a:buFont typeface="Inter Medium"/>
              <a:buNone/>
              <a:defRPr sz="4300">
                <a:solidFill>
                  <a:schemeClr val="lt1"/>
                </a:solidFill>
                <a:latin typeface="Inter Medium"/>
                <a:ea typeface="Inter Medium"/>
                <a:cs typeface="Inter Medium"/>
                <a:sym typeface="Inter Medium"/>
              </a:defRPr>
            </a:lvl1pPr>
            <a:lvl2pPr lvl="1"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2pPr>
            <a:lvl3pPr lvl="2"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3pPr>
            <a:lvl4pPr lvl="3"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4pPr>
            <a:lvl5pPr lvl="4"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5pPr>
            <a:lvl6pPr lvl="5"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6pPr>
            <a:lvl7pPr lvl="6"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7pPr>
            <a:lvl8pPr lvl="7"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8pPr>
            <a:lvl9pPr lvl="8"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9pPr>
          </a:lstStyle>
          <a:p/>
        </p:txBody>
      </p:sp>
      <p:sp>
        <p:nvSpPr>
          <p:cNvPr id="47" name="Google Shape;47;g124462ddf6d_0_935"/>
          <p:cNvSpPr/>
          <p:nvPr>
            <p:ph idx="7" type="pic"/>
          </p:nvPr>
        </p:nvSpPr>
        <p:spPr>
          <a:xfrm>
            <a:off x="16483269" y="3659662"/>
            <a:ext cx="842400" cy="842400"/>
          </a:xfrm>
          <a:prstGeom prst="rect">
            <a:avLst/>
          </a:prstGeom>
          <a:noFill/>
          <a:ln>
            <a:noFill/>
          </a:ln>
        </p:spPr>
      </p:sp>
      <p:sp>
        <p:nvSpPr>
          <p:cNvPr id="48" name="Google Shape;48;g124462ddf6d_0_935"/>
          <p:cNvSpPr txBox="1"/>
          <p:nvPr>
            <p:ph idx="8" type="body"/>
          </p:nvPr>
        </p:nvSpPr>
        <p:spPr>
          <a:xfrm>
            <a:off x="16402733" y="5392799"/>
            <a:ext cx="6634500" cy="5436000"/>
          </a:xfrm>
          <a:prstGeom prst="rect">
            <a:avLst/>
          </a:prstGeom>
          <a:noFill/>
          <a:ln>
            <a:noFill/>
          </a:ln>
        </p:spPr>
        <p:txBody>
          <a:bodyPr anchorCtr="0" anchor="t" bIns="243775" lIns="243775" spcFirstLastPara="1" rIns="243775" wrap="square" tIns="243775">
            <a:normAutofit/>
          </a:bodyPr>
          <a:lstStyle>
            <a:lvl1pPr indent="-412750" lvl="0" marL="457200" algn="l">
              <a:lnSpc>
                <a:spcPct val="115000"/>
              </a:lnSpc>
              <a:spcBef>
                <a:spcPts val="0"/>
              </a:spcBef>
              <a:spcAft>
                <a:spcPts val="0"/>
              </a:spcAft>
              <a:buClr>
                <a:schemeClr val="lt1"/>
              </a:buClr>
              <a:buSzPts val="2900"/>
              <a:buChar char="●"/>
              <a:defRPr sz="2900">
                <a:solidFill>
                  <a:schemeClr val="lt1"/>
                </a:solidFill>
              </a:defRPr>
            </a:lvl1pPr>
            <a:lvl2pPr indent="-412750" lvl="1" marL="914400" algn="l">
              <a:lnSpc>
                <a:spcPct val="115000"/>
              </a:lnSpc>
              <a:spcBef>
                <a:spcPts val="0"/>
              </a:spcBef>
              <a:spcAft>
                <a:spcPts val="0"/>
              </a:spcAft>
              <a:buClr>
                <a:schemeClr val="lt1"/>
              </a:buClr>
              <a:buSzPts val="2900"/>
              <a:buChar char="○"/>
              <a:defRPr sz="2900">
                <a:solidFill>
                  <a:schemeClr val="lt1"/>
                </a:solidFill>
              </a:defRPr>
            </a:lvl2pPr>
            <a:lvl3pPr indent="-412750" lvl="2" marL="1371600" algn="l">
              <a:lnSpc>
                <a:spcPct val="115000"/>
              </a:lnSpc>
              <a:spcBef>
                <a:spcPts val="0"/>
              </a:spcBef>
              <a:spcAft>
                <a:spcPts val="0"/>
              </a:spcAft>
              <a:buClr>
                <a:schemeClr val="lt1"/>
              </a:buClr>
              <a:buSzPts val="2900"/>
              <a:buChar char="■"/>
              <a:defRPr sz="2900">
                <a:solidFill>
                  <a:schemeClr val="lt1"/>
                </a:solidFill>
              </a:defRPr>
            </a:lvl3pPr>
            <a:lvl4pPr indent="-412750" lvl="3" marL="1828800" algn="l">
              <a:lnSpc>
                <a:spcPct val="115000"/>
              </a:lnSpc>
              <a:spcBef>
                <a:spcPts val="0"/>
              </a:spcBef>
              <a:spcAft>
                <a:spcPts val="0"/>
              </a:spcAft>
              <a:buClr>
                <a:schemeClr val="lt1"/>
              </a:buClr>
              <a:buSzPts val="2900"/>
              <a:buChar char="●"/>
              <a:defRPr sz="2900">
                <a:solidFill>
                  <a:schemeClr val="lt1"/>
                </a:solidFill>
              </a:defRPr>
            </a:lvl4pPr>
            <a:lvl5pPr indent="-412750" lvl="4" marL="2286000" algn="l">
              <a:lnSpc>
                <a:spcPct val="115000"/>
              </a:lnSpc>
              <a:spcBef>
                <a:spcPts val="0"/>
              </a:spcBef>
              <a:spcAft>
                <a:spcPts val="0"/>
              </a:spcAft>
              <a:buClr>
                <a:schemeClr val="lt1"/>
              </a:buClr>
              <a:buSzPts val="2900"/>
              <a:buChar char="○"/>
              <a:defRPr sz="2900">
                <a:solidFill>
                  <a:schemeClr val="lt1"/>
                </a:solidFill>
              </a:defRPr>
            </a:lvl5pPr>
            <a:lvl6pPr indent="-412750" lvl="5" marL="2743200" algn="l">
              <a:lnSpc>
                <a:spcPct val="115000"/>
              </a:lnSpc>
              <a:spcBef>
                <a:spcPts val="0"/>
              </a:spcBef>
              <a:spcAft>
                <a:spcPts val="0"/>
              </a:spcAft>
              <a:buClr>
                <a:schemeClr val="lt1"/>
              </a:buClr>
              <a:buSzPts val="2900"/>
              <a:buChar char="■"/>
              <a:defRPr sz="2900">
                <a:solidFill>
                  <a:schemeClr val="lt1"/>
                </a:solidFill>
              </a:defRPr>
            </a:lvl6pPr>
            <a:lvl7pPr indent="-412750" lvl="6" marL="3200400" algn="l">
              <a:lnSpc>
                <a:spcPct val="115000"/>
              </a:lnSpc>
              <a:spcBef>
                <a:spcPts val="0"/>
              </a:spcBef>
              <a:spcAft>
                <a:spcPts val="0"/>
              </a:spcAft>
              <a:buClr>
                <a:schemeClr val="lt1"/>
              </a:buClr>
              <a:buSzPts val="2900"/>
              <a:buChar char="●"/>
              <a:defRPr sz="2900">
                <a:solidFill>
                  <a:schemeClr val="lt1"/>
                </a:solidFill>
              </a:defRPr>
            </a:lvl7pPr>
            <a:lvl8pPr indent="-412750" lvl="7" marL="3657600" algn="l">
              <a:lnSpc>
                <a:spcPct val="115000"/>
              </a:lnSpc>
              <a:spcBef>
                <a:spcPts val="0"/>
              </a:spcBef>
              <a:spcAft>
                <a:spcPts val="0"/>
              </a:spcAft>
              <a:buClr>
                <a:schemeClr val="lt1"/>
              </a:buClr>
              <a:buSzPts val="2900"/>
              <a:buChar char="○"/>
              <a:defRPr sz="2900">
                <a:solidFill>
                  <a:schemeClr val="lt1"/>
                </a:solidFill>
              </a:defRPr>
            </a:lvl8pPr>
            <a:lvl9pPr indent="-412750" lvl="8" marL="4114800" algn="l">
              <a:lnSpc>
                <a:spcPct val="115000"/>
              </a:lnSpc>
              <a:spcBef>
                <a:spcPts val="0"/>
              </a:spcBef>
              <a:spcAft>
                <a:spcPts val="0"/>
              </a:spcAft>
              <a:buClr>
                <a:schemeClr val="lt1"/>
              </a:buClr>
              <a:buSzPts val="2900"/>
              <a:buChar char="■"/>
              <a:defRPr sz="2900">
                <a:solidFill>
                  <a:schemeClr val="lt1"/>
                </a:solidFill>
              </a:defRPr>
            </a:lvl9pPr>
          </a:lstStyle>
          <a:p/>
        </p:txBody>
      </p:sp>
      <p:sp>
        <p:nvSpPr>
          <p:cNvPr id="49" name="Google Shape;49;g124462ddf6d_0_935"/>
          <p:cNvSpPr txBox="1"/>
          <p:nvPr>
            <p:ph idx="9" type="subTitle"/>
          </p:nvPr>
        </p:nvSpPr>
        <p:spPr>
          <a:xfrm>
            <a:off x="16402733" y="4451200"/>
            <a:ext cx="6634500" cy="1029600"/>
          </a:xfrm>
          <a:prstGeom prst="rect">
            <a:avLst/>
          </a:prstGeom>
          <a:noFill/>
          <a:ln>
            <a:noFill/>
          </a:ln>
        </p:spPr>
        <p:txBody>
          <a:bodyPr anchorCtr="0" anchor="b" bIns="243775" lIns="243775" spcFirstLastPara="1" rIns="243775" wrap="square" tIns="243775">
            <a:normAutofit/>
          </a:bodyPr>
          <a:lstStyle>
            <a:lvl1pPr lvl="0" algn="l">
              <a:lnSpc>
                <a:spcPct val="115000"/>
              </a:lnSpc>
              <a:spcBef>
                <a:spcPts val="0"/>
              </a:spcBef>
              <a:spcAft>
                <a:spcPts val="0"/>
              </a:spcAft>
              <a:buClr>
                <a:schemeClr val="lt1"/>
              </a:buClr>
              <a:buSzPts val="4300"/>
              <a:buFont typeface="Inter Medium"/>
              <a:buNone/>
              <a:defRPr sz="4300">
                <a:solidFill>
                  <a:schemeClr val="lt1"/>
                </a:solidFill>
                <a:latin typeface="Inter Medium"/>
                <a:ea typeface="Inter Medium"/>
                <a:cs typeface="Inter Medium"/>
                <a:sym typeface="Inter Medium"/>
              </a:defRPr>
            </a:lvl1pPr>
            <a:lvl2pPr lvl="1"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2pPr>
            <a:lvl3pPr lvl="2"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3pPr>
            <a:lvl4pPr lvl="3"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4pPr>
            <a:lvl5pPr lvl="4"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5pPr>
            <a:lvl6pPr lvl="5"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6pPr>
            <a:lvl7pPr lvl="6"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7pPr>
            <a:lvl8pPr lvl="7"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8pPr>
            <a:lvl9pPr lvl="8" algn="l">
              <a:lnSpc>
                <a:spcPct val="115000"/>
              </a:lnSpc>
              <a:spcBef>
                <a:spcPts val="0"/>
              </a:spcBef>
              <a:spcAft>
                <a:spcPts val="0"/>
              </a:spcAft>
              <a:buClr>
                <a:schemeClr val="lt1"/>
              </a:buClr>
              <a:buSzPts val="4800"/>
              <a:buFont typeface="Inter Medium"/>
              <a:buNone/>
              <a:defRPr>
                <a:solidFill>
                  <a:schemeClr val="lt1"/>
                </a:solidFill>
                <a:latin typeface="Inter Medium"/>
                <a:ea typeface="Inter Medium"/>
                <a:cs typeface="Inter Medium"/>
                <a:sym typeface="Inter Medium"/>
              </a:defRPr>
            </a:lvl9pPr>
          </a:lstStyle>
          <a:p/>
        </p:txBody>
      </p:sp>
      <p:sp>
        <p:nvSpPr>
          <p:cNvPr id="50" name="Google Shape;50;g124462ddf6d_0_935"/>
          <p:cNvSpPr txBox="1"/>
          <p:nvPr>
            <p:ph idx="12" type="sldNum"/>
          </p:nvPr>
        </p:nvSpPr>
        <p:spPr>
          <a:xfrm>
            <a:off x="21589443" y="11780111"/>
            <a:ext cx="1463100" cy="1049700"/>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1pPr>
            <a:lvl2pPr indent="0" lvl="1"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2pPr>
            <a:lvl3pPr indent="0" lvl="2"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3pPr>
            <a:lvl4pPr indent="0" lvl="3"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4pPr>
            <a:lvl5pPr indent="0" lvl="4"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5pPr>
            <a:lvl6pPr indent="0" lvl="5"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6pPr>
            <a:lvl7pPr indent="0" lvl="6"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7pPr>
            <a:lvl8pPr indent="0" lvl="7"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8pPr>
            <a:lvl9pPr indent="0" lvl="8" marL="0" marR="0" algn="r">
              <a:lnSpc>
                <a:spcPct val="100000"/>
              </a:lnSpc>
              <a:spcBef>
                <a:spcPts val="0"/>
              </a:spcBef>
              <a:spcAft>
                <a:spcPts val="0"/>
              </a:spcAft>
              <a:buClr>
                <a:srgbClr val="ADADAD"/>
              </a:buClr>
              <a:buSzPts val="2600"/>
              <a:buFont typeface="Helvetica Neue"/>
              <a:buNone/>
              <a:defRPr b="0" i="0" sz="2600" u="none" cap="none" strike="noStrike">
                <a:solidFill>
                  <a:schemeClr val="lt1"/>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US"/>
              <a:t>‹#›</a:t>
            </a:fld>
            <a:endParaRPr/>
          </a:p>
        </p:txBody>
      </p:sp>
      <p:sp>
        <p:nvSpPr>
          <p:cNvPr id="51" name="Google Shape;51;g124462ddf6d_0_935"/>
          <p:cNvSpPr txBox="1"/>
          <p:nvPr>
            <p:ph idx="13" type="sldNum"/>
          </p:nvPr>
        </p:nvSpPr>
        <p:spPr>
          <a:xfrm>
            <a:off x="22598143" y="11780133"/>
            <a:ext cx="751200" cy="1049700"/>
          </a:xfrm>
          <a:prstGeom prst="rect">
            <a:avLst/>
          </a:prstGeom>
          <a:noFill/>
          <a:ln>
            <a:noFill/>
          </a:ln>
        </p:spPr>
        <p:txBody>
          <a:bodyPr anchorCtr="0" anchor="ctr" bIns="243775" lIns="243775" spcFirstLastPara="1" rIns="243775" wrap="square" tIns="243775">
            <a:normAutofit/>
          </a:bodyPr>
          <a:lstStyle>
            <a:lvl1pPr indent="0" lvl="0"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1pPr>
            <a:lvl2pPr indent="0" lvl="1"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2pPr>
            <a:lvl3pPr indent="0" lvl="2"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3pPr>
            <a:lvl4pPr indent="0" lvl="3"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4pPr>
            <a:lvl5pPr indent="0" lvl="4"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5pPr>
            <a:lvl6pPr indent="0" lvl="5"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6pPr>
            <a:lvl7pPr indent="0" lvl="6"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7pPr>
            <a:lvl8pPr indent="0" lvl="7"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8pPr>
            <a:lvl9pPr indent="0" lvl="8" marL="0" marR="0" algn="l">
              <a:lnSpc>
                <a:spcPct val="100000"/>
              </a:lnSpc>
              <a:spcBef>
                <a:spcPts val="0"/>
              </a:spcBef>
              <a:spcAft>
                <a:spcPts val="0"/>
              </a:spcAft>
              <a:buClr>
                <a:srgbClr val="ADADAD"/>
              </a:buClr>
              <a:buSzPts val="2600"/>
              <a:buFont typeface="Helvetica Neue"/>
              <a:buNone/>
              <a:defRPr b="0" i="0" sz="3000" u="none" cap="none" strike="noStrike">
                <a:solidFill>
                  <a:srgbClr val="666666"/>
                </a:solidFill>
                <a:latin typeface="Inter"/>
                <a:ea typeface="Inter"/>
                <a:cs typeface="Inter"/>
                <a:sym typeface="Inter"/>
              </a:defRPr>
            </a:lvl9pPr>
          </a:lstStyle>
          <a:p>
            <a:pPr indent="0" lvl="0" marL="0" rtl="0" algn="l">
              <a:spcBef>
                <a:spcPts val="0"/>
              </a:spcBef>
              <a:spcAft>
                <a:spcPts val="0"/>
              </a:spcAft>
              <a:buNone/>
            </a:pPr>
            <a:r>
              <a:rPr lang="en-US"/>
              <a:t>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dient 5" showMasterSp="0">
  <p:cSld name="Gradient 5">
    <p:bg>
      <p:bgPr>
        <a:gradFill>
          <a:gsLst>
            <a:gs pos="0">
              <a:srgbClr val="242424"/>
            </a:gs>
            <a:gs pos="100000">
              <a:srgbClr val="101010"/>
            </a:gs>
          </a:gsLst>
          <a:lin ang="8100019" scaled="0"/>
        </a:gradFill>
      </p:bgPr>
    </p:bg>
    <p:spTree>
      <p:nvGrpSpPr>
        <p:cNvPr id="52" name="Shape 52"/>
        <p:cNvGrpSpPr/>
        <p:nvPr/>
      </p:nvGrpSpPr>
      <p:grpSpPr>
        <a:xfrm>
          <a:off x="0" y="0"/>
          <a:ext cx="0" cy="0"/>
          <a:chOff x="0" y="0"/>
          <a:chExt cx="0" cy="0"/>
        </a:xfrm>
      </p:grpSpPr>
      <p:pic>
        <p:nvPicPr>
          <p:cNvPr descr="Google Shape;350;p38" id="53" name="Google Shape;53;p47"/>
          <p:cNvPicPr preferRelativeResize="0"/>
          <p:nvPr/>
        </p:nvPicPr>
        <p:blipFill rotWithShape="1">
          <a:blip r:embed="rId2">
            <a:alphaModFix/>
          </a:blip>
          <a:srcRect b="0" l="0" r="0" t="0"/>
          <a:stretch/>
        </p:blipFill>
        <p:spPr>
          <a:xfrm>
            <a:off x="-1" y="-1"/>
            <a:ext cx="24384010" cy="13716004"/>
          </a:xfrm>
          <a:prstGeom prst="rect">
            <a:avLst/>
          </a:prstGeom>
          <a:noFill/>
          <a:ln>
            <a:noFill/>
          </a:ln>
        </p:spPr>
      </p:pic>
      <p:sp>
        <p:nvSpPr>
          <p:cNvPr id="54" name="Google Shape;54;p47"/>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ADADAD"/>
              </a:buClr>
              <a:buSzPts val="2600"/>
              <a:buFont typeface="Source Code Pro"/>
              <a:buNone/>
              <a:defRPr b="0" i="0" sz="2600" u="none" cap="none" strike="noStrike">
                <a:solidFill>
                  <a:srgbClr val="ADADAD"/>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US"/>
              <a:t>‹#›</a:t>
            </a:fld>
            <a:endParaRPr>
              <a:latin typeface="Helvetica Neue"/>
              <a:ea typeface="Helvetica Neue"/>
              <a:cs typeface="Helvetica Neue"/>
              <a:sym typeface="Helvetica Neu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bg>
      <p:bgPr>
        <a:gradFill>
          <a:gsLst>
            <a:gs pos="0">
              <a:srgbClr val="0F0F0F"/>
            </a:gs>
            <a:gs pos="100000">
              <a:srgbClr val="000000"/>
            </a:gs>
          </a:gsLst>
          <a:lin ang="5400000" scaled="0"/>
        </a:gradFill>
      </p:bgPr>
    </p:bg>
    <p:spTree>
      <p:nvGrpSpPr>
        <p:cNvPr id="55" name="Shape 55"/>
        <p:cNvGrpSpPr/>
        <p:nvPr/>
      </p:nvGrpSpPr>
      <p:grpSpPr>
        <a:xfrm>
          <a:off x="0" y="0"/>
          <a:ext cx="0" cy="0"/>
          <a:chOff x="0" y="0"/>
          <a:chExt cx="0" cy="0"/>
        </a:xfrm>
      </p:grpSpPr>
      <p:sp>
        <p:nvSpPr>
          <p:cNvPr id="56" name="Google Shape;56;p43"/>
          <p:cNvSpPr txBox="1"/>
          <p:nvPr>
            <p:ph idx="12" type="sldNum"/>
          </p:nvPr>
        </p:nvSpPr>
        <p:spPr>
          <a:xfrm>
            <a:off x="12001465" y="13074598"/>
            <a:ext cx="368573" cy="381001"/>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1pPr>
            <a:lvl2pPr indent="0" lvl="1"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2pPr>
            <a:lvl3pPr indent="0" lvl="2"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3pPr>
            <a:lvl4pPr indent="0" lvl="3"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4pPr>
            <a:lvl5pPr indent="0" lvl="4"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5pPr>
            <a:lvl6pPr indent="0" lvl="5"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6pPr>
            <a:lvl7pPr indent="0" lvl="6"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7pPr>
            <a:lvl8pPr indent="0" lvl="7"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8pPr>
            <a:lvl9pPr indent="0" lvl="8" marL="0" marR="0" algn="ctr">
              <a:lnSpc>
                <a:spcPct val="100000"/>
              </a:lnSpc>
              <a:spcBef>
                <a:spcPts val="0"/>
              </a:spcBef>
              <a:spcAft>
                <a:spcPts val="0"/>
              </a:spcAft>
              <a:buClr>
                <a:srgbClr val="FFFFFF"/>
              </a:buClr>
              <a:buSzPts val="1800"/>
              <a:buFont typeface="Helvetica Neue"/>
              <a:buNone/>
              <a:defRPr b="0" i="0" sz="1800" u="none" cap="none" strike="noStrike">
                <a:solidFill>
                  <a:srgbClr val="FFFFFF"/>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2600">
              <a:solidFill>
                <a:srgbClr val="ADADAD"/>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slideLayout" Target="../slideLayouts/slideLayout34.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37" Type="http://schemas.openxmlformats.org/officeDocument/2006/relationships/theme" Target="../theme/theme2.xml"/><Relationship Id="rId14" Type="http://schemas.openxmlformats.org/officeDocument/2006/relationships/slideLayout" Target="../slideLayouts/slideLayout13.xml"/><Relationship Id="rId36" Type="http://schemas.openxmlformats.org/officeDocument/2006/relationships/slideLayout" Target="../slideLayouts/slideLayout35.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A1A1A"/>
            </a:gs>
            <a:gs pos="100000">
              <a:srgbClr val="000000"/>
            </a:gs>
          </a:gsLst>
          <a:lin ang="8100019" scaled="0"/>
        </a:gradFill>
      </p:bgPr>
    </p:bg>
    <p:spTree>
      <p:nvGrpSpPr>
        <p:cNvPr id="5" name="Shape 5"/>
        <p:cNvGrpSpPr/>
        <p:nvPr/>
      </p:nvGrpSpPr>
      <p:grpSpPr>
        <a:xfrm>
          <a:off x="0" y="0"/>
          <a:ext cx="0" cy="0"/>
          <a:chOff x="0" y="0"/>
          <a:chExt cx="0" cy="0"/>
        </a:xfrm>
      </p:grpSpPr>
      <p:pic>
        <p:nvPicPr>
          <p:cNvPr descr="Google Shape;93;p18" id="6" name="Google Shape;6;p39"/>
          <p:cNvPicPr preferRelativeResize="0"/>
          <p:nvPr/>
        </p:nvPicPr>
        <p:blipFill rotWithShape="1">
          <a:blip r:embed="rId1">
            <a:alphaModFix/>
          </a:blip>
          <a:srcRect b="0" l="0" r="0" t="0"/>
          <a:stretch/>
        </p:blipFill>
        <p:spPr>
          <a:xfrm>
            <a:off x="-1" y="-1"/>
            <a:ext cx="24384010" cy="13716004"/>
          </a:xfrm>
          <a:prstGeom prst="rect">
            <a:avLst/>
          </a:prstGeom>
          <a:noFill/>
          <a:ln>
            <a:noFill/>
          </a:ln>
        </p:spPr>
      </p:pic>
      <p:sp>
        <p:nvSpPr>
          <p:cNvPr id="7" name="Google Shape;7;p39"/>
          <p:cNvSpPr txBox="1"/>
          <p:nvPr>
            <p:ph type="title"/>
          </p:nvPr>
        </p:nvSpPr>
        <p:spPr>
          <a:xfrm>
            <a:off x="1219199" y="549274"/>
            <a:ext cx="21945601" cy="2651126"/>
          </a:xfrm>
          <a:prstGeom prst="rect">
            <a:avLst/>
          </a:prstGeom>
          <a:noFill/>
          <a:ln>
            <a:noFill/>
          </a:ln>
        </p:spPr>
        <p:txBody>
          <a:bodyPr anchorCtr="0" anchor="t" bIns="243775" lIns="243775" spcFirstLastPara="1" rIns="243775" wrap="square" tIns="243775">
            <a:normAutofit/>
          </a:bodyPr>
          <a:lstStyle>
            <a:lvl1pPr lvl="0" marR="0" rtl="0" algn="l">
              <a:lnSpc>
                <a:spcPct val="100000"/>
              </a:lnSpc>
              <a:spcBef>
                <a:spcPts val="0"/>
              </a:spcBef>
              <a:spcAft>
                <a:spcPts val="0"/>
              </a:spcAft>
              <a:buClr>
                <a:srgbClr val="FFFFFF"/>
              </a:buClr>
              <a:buSzPts val="7400"/>
              <a:buFont typeface="Helvetica Neue"/>
              <a:buNone/>
              <a:defRPr b="1" i="0" sz="7400" u="none" cap="none" strike="noStrike">
                <a:solidFill>
                  <a:srgbClr val="FFFFFF"/>
                </a:solidFill>
                <a:latin typeface="Helvetica Neue"/>
                <a:ea typeface="Helvetica Neue"/>
                <a:cs typeface="Helvetica Neue"/>
                <a:sym typeface="Helvetica Neue"/>
              </a:defRPr>
            </a:lvl1pPr>
            <a:lvl2pPr lvl="1" marR="0" rtl="0" algn="l">
              <a:lnSpc>
                <a:spcPct val="100000"/>
              </a:lnSpc>
              <a:spcBef>
                <a:spcPts val="0"/>
              </a:spcBef>
              <a:spcAft>
                <a:spcPts val="0"/>
              </a:spcAft>
              <a:buClr>
                <a:srgbClr val="FFFFFF"/>
              </a:buClr>
              <a:buSzPts val="7400"/>
              <a:buFont typeface="Helvetica Neue"/>
              <a:buNone/>
              <a:defRPr b="1" i="0" sz="7400" u="none" cap="none" strike="noStrike">
                <a:solidFill>
                  <a:srgbClr val="FFFFFF"/>
                </a:solidFill>
                <a:latin typeface="Helvetica Neue"/>
                <a:ea typeface="Helvetica Neue"/>
                <a:cs typeface="Helvetica Neue"/>
                <a:sym typeface="Helvetica Neue"/>
              </a:defRPr>
            </a:lvl2pPr>
            <a:lvl3pPr lvl="2" marR="0" rtl="0" algn="l">
              <a:lnSpc>
                <a:spcPct val="100000"/>
              </a:lnSpc>
              <a:spcBef>
                <a:spcPts val="0"/>
              </a:spcBef>
              <a:spcAft>
                <a:spcPts val="0"/>
              </a:spcAft>
              <a:buClr>
                <a:srgbClr val="FFFFFF"/>
              </a:buClr>
              <a:buSzPts val="7400"/>
              <a:buFont typeface="Helvetica Neue"/>
              <a:buNone/>
              <a:defRPr b="1" i="0" sz="7400" u="none" cap="none" strike="noStrike">
                <a:solidFill>
                  <a:srgbClr val="FFFFFF"/>
                </a:solidFill>
                <a:latin typeface="Helvetica Neue"/>
                <a:ea typeface="Helvetica Neue"/>
                <a:cs typeface="Helvetica Neue"/>
                <a:sym typeface="Helvetica Neue"/>
              </a:defRPr>
            </a:lvl3pPr>
            <a:lvl4pPr lvl="3" marR="0" rtl="0" algn="l">
              <a:lnSpc>
                <a:spcPct val="100000"/>
              </a:lnSpc>
              <a:spcBef>
                <a:spcPts val="0"/>
              </a:spcBef>
              <a:spcAft>
                <a:spcPts val="0"/>
              </a:spcAft>
              <a:buClr>
                <a:srgbClr val="FFFFFF"/>
              </a:buClr>
              <a:buSzPts val="7400"/>
              <a:buFont typeface="Helvetica Neue"/>
              <a:buNone/>
              <a:defRPr b="1" i="0" sz="7400" u="none" cap="none" strike="noStrike">
                <a:solidFill>
                  <a:srgbClr val="FFFFFF"/>
                </a:solidFill>
                <a:latin typeface="Helvetica Neue"/>
                <a:ea typeface="Helvetica Neue"/>
                <a:cs typeface="Helvetica Neue"/>
                <a:sym typeface="Helvetica Neue"/>
              </a:defRPr>
            </a:lvl4pPr>
            <a:lvl5pPr lvl="4" marR="0" rtl="0" algn="l">
              <a:lnSpc>
                <a:spcPct val="100000"/>
              </a:lnSpc>
              <a:spcBef>
                <a:spcPts val="0"/>
              </a:spcBef>
              <a:spcAft>
                <a:spcPts val="0"/>
              </a:spcAft>
              <a:buClr>
                <a:srgbClr val="FFFFFF"/>
              </a:buClr>
              <a:buSzPts val="7400"/>
              <a:buFont typeface="Helvetica Neue"/>
              <a:buNone/>
              <a:defRPr b="1" i="0" sz="7400" u="none" cap="none" strike="noStrike">
                <a:solidFill>
                  <a:srgbClr val="FFFFFF"/>
                </a:solidFill>
                <a:latin typeface="Helvetica Neue"/>
                <a:ea typeface="Helvetica Neue"/>
                <a:cs typeface="Helvetica Neue"/>
                <a:sym typeface="Helvetica Neue"/>
              </a:defRPr>
            </a:lvl5pPr>
            <a:lvl6pPr lvl="5" marR="0" rtl="0" algn="l">
              <a:lnSpc>
                <a:spcPct val="100000"/>
              </a:lnSpc>
              <a:spcBef>
                <a:spcPts val="0"/>
              </a:spcBef>
              <a:spcAft>
                <a:spcPts val="0"/>
              </a:spcAft>
              <a:buClr>
                <a:srgbClr val="FFFFFF"/>
              </a:buClr>
              <a:buSzPts val="7400"/>
              <a:buFont typeface="Helvetica Neue"/>
              <a:buNone/>
              <a:defRPr b="1" i="0" sz="7400" u="none" cap="none" strike="noStrike">
                <a:solidFill>
                  <a:srgbClr val="FFFFFF"/>
                </a:solidFill>
                <a:latin typeface="Helvetica Neue"/>
                <a:ea typeface="Helvetica Neue"/>
                <a:cs typeface="Helvetica Neue"/>
                <a:sym typeface="Helvetica Neue"/>
              </a:defRPr>
            </a:lvl6pPr>
            <a:lvl7pPr lvl="6" marR="0" rtl="0" algn="l">
              <a:lnSpc>
                <a:spcPct val="100000"/>
              </a:lnSpc>
              <a:spcBef>
                <a:spcPts val="0"/>
              </a:spcBef>
              <a:spcAft>
                <a:spcPts val="0"/>
              </a:spcAft>
              <a:buClr>
                <a:srgbClr val="FFFFFF"/>
              </a:buClr>
              <a:buSzPts val="7400"/>
              <a:buFont typeface="Helvetica Neue"/>
              <a:buNone/>
              <a:defRPr b="1" i="0" sz="7400" u="none" cap="none" strike="noStrike">
                <a:solidFill>
                  <a:srgbClr val="FFFFFF"/>
                </a:solidFill>
                <a:latin typeface="Helvetica Neue"/>
                <a:ea typeface="Helvetica Neue"/>
                <a:cs typeface="Helvetica Neue"/>
                <a:sym typeface="Helvetica Neue"/>
              </a:defRPr>
            </a:lvl7pPr>
            <a:lvl8pPr lvl="7" marR="0" rtl="0" algn="l">
              <a:lnSpc>
                <a:spcPct val="100000"/>
              </a:lnSpc>
              <a:spcBef>
                <a:spcPts val="0"/>
              </a:spcBef>
              <a:spcAft>
                <a:spcPts val="0"/>
              </a:spcAft>
              <a:buClr>
                <a:srgbClr val="FFFFFF"/>
              </a:buClr>
              <a:buSzPts val="7400"/>
              <a:buFont typeface="Helvetica Neue"/>
              <a:buNone/>
              <a:defRPr b="1" i="0" sz="7400" u="none" cap="none" strike="noStrike">
                <a:solidFill>
                  <a:srgbClr val="FFFFFF"/>
                </a:solidFill>
                <a:latin typeface="Helvetica Neue"/>
                <a:ea typeface="Helvetica Neue"/>
                <a:cs typeface="Helvetica Neue"/>
                <a:sym typeface="Helvetica Neue"/>
              </a:defRPr>
            </a:lvl8pPr>
            <a:lvl9pPr lvl="8" marR="0" rtl="0" algn="l">
              <a:lnSpc>
                <a:spcPct val="100000"/>
              </a:lnSpc>
              <a:spcBef>
                <a:spcPts val="0"/>
              </a:spcBef>
              <a:spcAft>
                <a:spcPts val="0"/>
              </a:spcAft>
              <a:buClr>
                <a:srgbClr val="FFFFFF"/>
              </a:buClr>
              <a:buSzPts val="7400"/>
              <a:buFont typeface="Helvetica Neue"/>
              <a:buNone/>
              <a:defRPr b="1" i="0" sz="7400" u="none" cap="none" strike="noStrike">
                <a:solidFill>
                  <a:srgbClr val="FFFFFF"/>
                </a:solidFill>
                <a:latin typeface="Helvetica Neue"/>
                <a:ea typeface="Helvetica Neue"/>
                <a:cs typeface="Helvetica Neue"/>
                <a:sym typeface="Helvetica Neue"/>
              </a:defRPr>
            </a:lvl9pPr>
          </a:lstStyle>
          <a:p/>
        </p:txBody>
      </p:sp>
      <p:sp>
        <p:nvSpPr>
          <p:cNvPr id="8" name="Google Shape;8;p39"/>
          <p:cNvSpPr txBox="1"/>
          <p:nvPr>
            <p:ph idx="1" type="body"/>
          </p:nvPr>
        </p:nvSpPr>
        <p:spPr>
          <a:xfrm>
            <a:off x="1219199" y="3200399"/>
            <a:ext cx="21945601" cy="10515601"/>
          </a:xfrm>
          <a:prstGeom prst="rect">
            <a:avLst/>
          </a:prstGeom>
          <a:noFill/>
          <a:ln>
            <a:noFill/>
          </a:ln>
        </p:spPr>
        <p:txBody>
          <a:bodyPr anchorCtr="0" anchor="t" bIns="243775" lIns="243775" spcFirstLastPara="1" rIns="243775" wrap="square" tIns="243775">
            <a:normAutofit/>
          </a:bodyPr>
          <a:lstStyle>
            <a:lvl1pPr indent="-533400" lvl="0" marL="457200" marR="0" rtl="0" algn="l">
              <a:lnSpc>
                <a:spcPct val="115000"/>
              </a:lnSpc>
              <a:spcBef>
                <a:spcPts val="0"/>
              </a:spcBef>
              <a:spcAft>
                <a:spcPts val="0"/>
              </a:spcAft>
              <a:buClr>
                <a:srgbClr val="FFFFFF"/>
              </a:buClr>
              <a:buSzPts val="4800"/>
              <a:buFont typeface="Helvetica Neue"/>
              <a:buChar char="●"/>
              <a:defRPr b="1" i="0" sz="4800" u="none" cap="none" strike="noStrike">
                <a:solidFill>
                  <a:srgbClr val="FFFFFF"/>
                </a:solidFill>
                <a:latin typeface="Helvetica Neue"/>
                <a:ea typeface="Helvetica Neue"/>
                <a:cs typeface="Helvetica Neue"/>
                <a:sym typeface="Helvetica Neue"/>
              </a:defRPr>
            </a:lvl1pPr>
            <a:lvl2pPr indent="-533400" lvl="1" marL="914400" marR="0" rtl="0" algn="l">
              <a:lnSpc>
                <a:spcPct val="115000"/>
              </a:lnSpc>
              <a:spcBef>
                <a:spcPts val="0"/>
              </a:spcBef>
              <a:spcAft>
                <a:spcPts val="0"/>
              </a:spcAft>
              <a:buClr>
                <a:srgbClr val="FFFFFF"/>
              </a:buClr>
              <a:buSzPts val="4800"/>
              <a:buFont typeface="Helvetica Neue"/>
              <a:buChar char="○"/>
              <a:defRPr b="1" i="0" sz="4800" u="none" cap="none" strike="noStrike">
                <a:solidFill>
                  <a:srgbClr val="FFFFFF"/>
                </a:solidFill>
                <a:latin typeface="Helvetica Neue"/>
                <a:ea typeface="Helvetica Neue"/>
                <a:cs typeface="Helvetica Neue"/>
                <a:sym typeface="Helvetica Neue"/>
              </a:defRPr>
            </a:lvl2pPr>
            <a:lvl3pPr indent="-533400" lvl="2" marL="1371600" marR="0" rtl="0" algn="l">
              <a:lnSpc>
                <a:spcPct val="115000"/>
              </a:lnSpc>
              <a:spcBef>
                <a:spcPts val="0"/>
              </a:spcBef>
              <a:spcAft>
                <a:spcPts val="0"/>
              </a:spcAft>
              <a:buClr>
                <a:srgbClr val="FFFFFF"/>
              </a:buClr>
              <a:buSzPts val="4800"/>
              <a:buFont typeface="Helvetica Neue"/>
              <a:buChar char="■"/>
              <a:defRPr b="1" i="0" sz="4800" u="none" cap="none" strike="noStrike">
                <a:solidFill>
                  <a:srgbClr val="FFFFFF"/>
                </a:solidFill>
                <a:latin typeface="Helvetica Neue"/>
                <a:ea typeface="Helvetica Neue"/>
                <a:cs typeface="Helvetica Neue"/>
                <a:sym typeface="Helvetica Neue"/>
              </a:defRPr>
            </a:lvl3pPr>
            <a:lvl4pPr indent="-533400" lvl="3" marL="1828800" marR="0" rtl="0" algn="l">
              <a:lnSpc>
                <a:spcPct val="115000"/>
              </a:lnSpc>
              <a:spcBef>
                <a:spcPts val="0"/>
              </a:spcBef>
              <a:spcAft>
                <a:spcPts val="0"/>
              </a:spcAft>
              <a:buClr>
                <a:srgbClr val="FFFFFF"/>
              </a:buClr>
              <a:buSzPts val="4800"/>
              <a:buFont typeface="Helvetica Neue"/>
              <a:buChar char="●"/>
              <a:defRPr b="1" i="0" sz="4800" u="none" cap="none" strike="noStrike">
                <a:solidFill>
                  <a:srgbClr val="FFFFFF"/>
                </a:solidFill>
                <a:latin typeface="Helvetica Neue"/>
                <a:ea typeface="Helvetica Neue"/>
                <a:cs typeface="Helvetica Neue"/>
                <a:sym typeface="Helvetica Neue"/>
              </a:defRPr>
            </a:lvl4pPr>
            <a:lvl5pPr indent="-533400" lvl="4" marL="2286000" marR="0" rtl="0" algn="l">
              <a:lnSpc>
                <a:spcPct val="115000"/>
              </a:lnSpc>
              <a:spcBef>
                <a:spcPts val="0"/>
              </a:spcBef>
              <a:spcAft>
                <a:spcPts val="0"/>
              </a:spcAft>
              <a:buClr>
                <a:srgbClr val="FFFFFF"/>
              </a:buClr>
              <a:buSzPts val="4800"/>
              <a:buFont typeface="Helvetica Neue"/>
              <a:buChar char="○"/>
              <a:defRPr b="1" i="0" sz="4800" u="none" cap="none" strike="noStrike">
                <a:solidFill>
                  <a:srgbClr val="FFFFFF"/>
                </a:solidFill>
                <a:latin typeface="Helvetica Neue"/>
                <a:ea typeface="Helvetica Neue"/>
                <a:cs typeface="Helvetica Neue"/>
                <a:sym typeface="Helvetica Neue"/>
              </a:defRPr>
            </a:lvl5pPr>
            <a:lvl6pPr indent="-533400" lvl="5" marL="2743200" marR="0" rtl="0" algn="l">
              <a:lnSpc>
                <a:spcPct val="115000"/>
              </a:lnSpc>
              <a:spcBef>
                <a:spcPts val="0"/>
              </a:spcBef>
              <a:spcAft>
                <a:spcPts val="0"/>
              </a:spcAft>
              <a:buClr>
                <a:srgbClr val="FFFFFF"/>
              </a:buClr>
              <a:buSzPts val="4800"/>
              <a:buFont typeface="Helvetica Neue"/>
              <a:buChar char="■"/>
              <a:defRPr b="1" i="0" sz="4800" u="none" cap="none" strike="noStrike">
                <a:solidFill>
                  <a:srgbClr val="FFFFFF"/>
                </a:solidFill>
                <a:latin typeface="Helvetica Neue"/>
                <a:ea typeface="Helvetica Neue"/>
                <a:cs typeface="Helvetica Neue"/>
                <a:sym typeface="Helvetica Neue"/>
              </a:defRPr>
            </a:lvl6pPr>
            <a:lvl7pPr indent="-533400" lvl="6" marL="3200400" marR="0" rtl="0" algn="l">
              <a:lnSpc>
                <a:spcPct val="115000"/>
              </a:lnSpc>
              <a:spcBef>
                <a:spcPts val="0"/>
              </a:spcBef>
              <a:spcAft>
                <a:spcPts val="0"/>
              </a:spcAft>
              <a:buClr>
                <a:srgbClr val="FFFFFF"/>
              </a:buClr>
              <a:buSzPts val="4800"/>
              <a:buFont typeface="Helvetica Neue"/>
              <a:buChar char="●"/>
              <a:defRPr b="1" i="0" sz="4800" u="none" cap="none" strike="noStrike">
                <a:solidFill>
                  <a:srgbClr val="FFFFFF"/>
                </a:solidFill>
                <a:latin typeface="Helvetica Neue"/>
                <a:ea typeface="Helvetica Neue"/>
                <a:cs typeface="Helvetica Neue"/>
                <a:sym typeface="Helvetica Neue"/>
              </a:defRPr>
            </a:lvl7pPr>
            <a:lvl8pPr indent="-533400" lvl="7" marL="3657600" marR="0" rtl="0" algn="l">
              <a:lnSpc>
                <a:spcPct val="115000"/>
              </a:lnSpc>
              <a:spcBef>
                <a:spcPts val="0"/>
              </a:spcBef>
              <a:spcAft>
                <a:spcPts val="0"/>
              </a:spcAft>
              <a:buClr>
                <a:srgbClr val="FFFFFF"/>
              </a:buClr>
              <a:buSzPts val="4800"/>
              <a:buFont typeface="Helvetica Neue"/>
              <a:buChar char="○"/>
              <a:defRPr b="1" i="0" sz="4800" u="none" cap="none" strike="noStrike">
                <a:solidFill>
                  <a:srgbClr val="FFFFFF"/>
                </a:solidFill>
                <a:latin typeface="Helvetica Neue"/>
                <a:ea typeface="Helvetica Neue"/>
                <a:cs typeface="Helvetica Neue"/>
                <a:sym typeface="Helvetica Neue"/>
              </a:defRPr>
            </a:lvl8pPr>
            <a:lvl9pPr indent="-533400" lvl="8" marL="4114800" marR="0" rtl="0" algn="l">
              <a:lnSpc>
                <a:spcPct val="115000"/>
              </a:lnSpc>
              <a:spcBef>
                <a:spcPts val="0"/>
              </a:spcBef>
              <a:spcAft>
                <a:spcPts val="0"/>
              </a:spcAft>
              <a:buClr>
                <a:srgbClr val="FFFFFF"/>
              </a:buClr>
              <a:buSzPts val="4800"/>
              <a:buFont typeface="Helvetica Neue"/>
              <a:buChar char="■"/>
              <a:defRPr b="1" i="0" sz="4800" u="none" cap="none" strike="noStrike">
                <a:solidFill>
                  <a:srgbClr val="FFFFFF"/>
                </a:solidFill>
                <a:latin typeface="Helvetica Neue"/>
                <a:ea typeface="Helvetica Neue"/>
                <a:cs typeface="Helvetica Neue"/>
                <a:sym typeface="Helvetica Neue"/>
              </a:defRPr>
            </a:lvl9pPr>
          </a:lstStyle>
          <a:p/>
        </p:txBody>
      </p:sp>
      <p:sp>
        <p:nvSpPr>
          <p:cNvPr id="9" name="Google Shape;9;p39"/>
          <p:cNvSpPr txBox="1"/>
          <p:nvPr>
            <p:ph idx="12" type="sldNum"/>
          </p:nvPr>
        </p:nvSpPr>
        <p:spPr>
          <a:xfrm>
            <a:off x="23188838" y="12519395"/>
            <a:ext cx="867584" cy="881301"/>
          </a:xfrm>
          <a:prstGeom prst="rect">
            <a:avLst/>
          </a:prstGeom>
          <a:noFill/>
          <a:ln>
            <a:noFill/>
          </a:ln>
        </p:spPr>
        <p:txBody>
          <a:bodyPr anchorCtr="0" anchor="ctr" bIns="243775" lIns="243775" spcFirstLastPara="1" rIns="243775" wrap="square" tIns="243775">
            <a:normAutofit/>
          </a:bodyPr>
          <a:lstStyle>
            <a:lvl1pPr indent="0" lvl="0" marL="0" marR="0" rtl="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1pPr>
            <a:lvl2pPr indent="0" lvl="1" marL="0" marR="0" rtl="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2pPr>
            <a:lvl3pPr indent="0" lvl="2" marL="0" marR="0" rtl="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3pPr>
            <a:lvl4pPr indent="0" lvl="3" marL="0" marR="0" rtl="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4pPr>
            <a:lvl5pPr indent="0" lvl="4" marL="0" marR="0" rtl="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5pPr>
            <a:lvl6pPr indent="0" lvl="5" marL="0" marR="0" rtl="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6pPr>
            <a:lvl7pPr indent="0" lvl="6" marL="0" marR="0" rtl="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7pPr>
            <a:lvl8pPr indent="0" lvl="7" marL="0" marR="0" rtl="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8pPr>
            <a:lvl9pPr indent="0" lvl="8" marL="0" marR="0" rtl="0" algn="r">
              <a:lnSpc>
                <a:spcPct val="100000"/>
              </a:lnSpc>
              <a:spcBef>
                <a:spcPts val="0"/>
              </a:spcBef>
              <a:spcAft>
                <a:spcPts val="0"/>
              </a:spcAft>
              <a:buClr>
                <a:srgbClr val="ADADAD"/>
              </a:buClr>
              <a:buSzPts val="2600"/>
              <a:buFont typeface="Helvetica Neue"/>
              <a:buNone/>
              <a:defRPr b="0" i="0" sz="2600" u="none" cap="none" strike="noStrike">
                <a:solidFill>
                  <a:srgbClr val="ADADAD"/>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10.png"/><Relationship Id="rId5"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s://github.com/solana-developers/solana-game-starter-kit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s://twitter.com/PierreArowana/status/1441552108734476290" TargetMode="External"/><Relationship Id="rId4" Type="http://schemas.openxmlformats.org/officeDocument/2006/relationships/hyperlink" Target="https://twitter.com/bardstocks/status/1469346361455923208?s=21"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s://github.com/ZYJLiu/anchor-rng/blob/master/programs/anchor-rng/src/lib.rs" TargetMode="External"/><Relationship Id="rId4" Type="http://schemas.openxmlformats.org/officeDocument/2006/relationships/hyperlink" Target="https://en.wikipedia.org/wiki/Xorshift" TargetMode="External"/><Relationship Id="rId5" Type="http://schemas.openxmlformats.org/officeDocument/2006/relationships/hyperlink" Target="https://switchboardxyz.medium.com/verifiable-randomness-on-solana-46f72a46d9cf"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s://github.com/solana-developers/solana-game-starter-kit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hyperlink" Target="https://github.com/solana-developers/solana-game-starter-kits/tree/main/idle-game" TargetMode="External"/><Relationship Id="rId4" Type="http://schemas.openxmlformats.org/officeDocument/2006/relationships/hyperlink" Target="https://beta.solpg.io/tutorials/zero-copy" TargetMode="External"/><Relationship Id="rId5" Type="http://schemas.openxmlformats.org/officeDocument/2006/relationships/hyperlink" Target="https://www.clockwork.xyz/" TargetMode="External"/><Relationship Id="rId6" Type="http://schemas.openxmlformats.org/officeDocument/2006/relationships/hyperlink" Target="https://github.com/solana-developers/solana-game-starter-kits/tree/main/idle-gam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8.jpg"/><Relationship Id="rId4" Type="http://schemas.openxmlformats.org/officeDocument/2006/relationships/hyperlink" Target="https://github.com/clockwork-xyz/examples/tree/main/1-hello_clockwork" TargetMode="External"/><Relationship Id="rId9" Type="http://schemas.openxmlformats.org/officeDocument/2006/relationships/hyperlink" Target="https://github.com/clockwork-xyz/examples/tree/main/serum_crank" TargetMode="External"/><Relationship Id="rId5" Type="http://schemas.openxmlformats.org/officeDocument/2006/relationships/hyperlink" Target="https://github.com/clockwork-xyz/examples/tree/main/2-counter" TargetMode="External"/><Relationship Id="rId6" Type="http://schemas.openxmlformats.org/officeDocument/2006/relationships/hyperlink" Target="https://github.com/clockwork-xyz/examples/tree/main/payments" TargetMode="External"/><Relationship Id="rId7" Type="http://schemas.openxmlformats.org/officeDocument/2006/relationships/hyperlink" Target="https://github.com/clockwork-xyz/examples/tree/main/distributor" TargetMode="External"/><Relationship Id="rId8" Type="http://schemas.openxmlformats.org/officeDocument/2006/relationships/hyperlink" Target="https://github.com/clockwork-xyz/examples/tree/main/investments" TargetMode="External"/><Relationship Id="rId10" Type="http://schemas.openxmlformats.org/officeDocument/2006/relationships/hyperlink" Target="https://github.com/clockwork-xyz/examples/tree/main/subscription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9" name="Shape 199"/>
        <p:cNvGrpSpPr/>
        <p:nvPr/>
      </p:nvGrpSpPr>
      <p:grpSpPr>
        <a:xfrm>
          <a:off x="0" y="0"/>
          <a:ext cx="0" cy="0"/>
          <a:chOff x="0" y="0"/>
          <a:chExt cx="0" cy="0"/>
        </a:xfrm>
      </p:grpSpPr>
      <p:pic>
        <p:nvPicPr>
          <p:cNvPr descr="Google Shape;60;p14" id="200" name="Google Shape;200;g1280057e16d_0_1290"/>
          <p:cNvPicPr preferRelativeResize="0"/>
          <p:nvPr/>
        </p:nvPicPr>
        <p:blipFill rotWithShape="1">
          <a:blip r:embed="rId3">
            <a:alphaModFix/>
          </a:blip>
          <a:srcRect b="0" l="0" r="0" t="0"/>
          <a:stretch/>
        </p:blipFill>
        <p:spPr>
          <a:xfrm>
            <a:off x="-1" y="-1"/>
            <a:ext cx="24384010" cy="13716003"/>
          </a:xfrm>
          <a:prstGeom prst="rect">
            <a:avLst/>
          </a:prstGeom>
          <a:noFill/>
          <a:ln>
            <a:noFill/>
          </a:ln>
        </p:spPr>
      </p:pic>
      <p:pic>
        <p:nvPicPr>
          <p:cNvPr descr="Google Shape;61;p14" id="201" name="Google Shape;201;g1280057e16d_0_1290"/>
          <p:cNvPicPr preferRelativeResize="0"/>
          <p:nvPr/>
        </p:nvPicPr>
        <p:blipFill rotWithShape="1">
          <a:blip r:embed="rId4">
            <a:alphaModFix/>
          </a:blip>
          <a:srcRect b="0" l="0" r="0" t="0"/>
          <a:stretch/>
        </p:blipFill>
        <p:spPr>
          <a:xfrm>
            <a:off x="3817866" y="1221263"/>
            <a:ext cx="5878332" cy="712535"/>
          </a:xfrm>
          <a:prstGeom prst="rect">
            <a:avLst/>
          </a:prstGeom>
          <a:noFill/>
          <a:ln>
            <a:noFill/>
          </a:ln>
        </p:spPr>
      </p:pic>
      <p:sp>
        <p:nvSpPr>
          <p:cNvPr id="202" name="Google Shape;202;g1280057e16d_0_1290"/>
          <p:cNvSpPr txBox="1"/>
          <p:nvPr/>
        </p:nvSpPr>
        <p:spPr>
          <a:xfrm>
            <a:off x="14705400" y="9219741"/>
            <a:ext cx="5357700" cy="984900"/>
          </a:xfrm>
          <a:prstGeom prst="rect">
            <a:avLst/>
          </a:prstGeom>
          <a:noFill/>
          <a:ln>
            <a:noFill/>
          </a:ln>
        </p:spPr>
        <p:txBody>
          <a:bodyPr anchorCtr="0" anchor="t" bIns="243775" lIns="243775" spcFirstLastPara="1" rIns="243775" wrap="square" tIns="243775">
            <a:spAutoFit/>
          </a:bodyPr>
          <a:lstStyle/>
          <a:p>
            <a:pPr indent="0" lvl="0" marL="0" marR="0" rtl="0" algn="r">
              <a:lnSpc>
                <a:spcPct val="100000"/>
              </a:lnSpc>
              <a:spcBef>
                <a:spcPts val="0"/>
              </a:spcBef>
              <a:spcAft>
                <a:spcPts val="0"/>
              </a:spcAft>
              <a:buClr>
                <a:srgbClr val="FFFFFF"/>
              </a:buClr>
              <a:buSzPts val="3200"/>
              <a:buFont typeface="Helvetica Neue"/>
              <a:buNone/>
            </a:pPr>
            <a:r>
              <a:rPr b="1" lang="en-US" sz="3200">
                <a:solidFill>
                  <a:srgbClr val="FFFFFF"/>
                </a:solidFill>
                <a:latin typeface="Helvetica Neue"/>
                <a:ea typeface="Helvetica Neue"/>
                <a:cs typeface="Helvetica Neue"/>
                <a:sym typeface="Helvetica Neue"/>
              </a:rPr>
              <a:t>19</a:t>
            </a:r>
            <a:r>
              <a:rPr b="1" i="0" lang="en-US" sz="3200" u="none" cap="none" strike="noStrike">
                <a:solidFill>
                  <a:srgbClr val="FFFFFF"/>
                </a:solidFill>
                <a:latin typeface="Helvetica Neue"/>
                <a:ea typeface="Helvetica Neue"/>
                <a:cs typeface="Helvetica Neue"/>
                <a:sym typeface="Helvetica Neue"/>
              </a:rPr>
              <a:t>.0</a:t>
            </a:r>
            <a:r>
              <a:rPr b="1" lang="en-US" sz="3200">
                <a:solidFill>
                  <a:srgbClr val="FFFFFF"/>
                </a:solidFill>
                <a:latin typeface="Helvetica Neue"/>
                <a:ea typeface="Helvetica Neue"/>
                <a:cs typeface="Helvetica Neue"/>
                <a:sym typeface="Helvetica Neue"/>
              </a:rPr>
              <a:t>6</a:t>
            </a:r>
            <a:r>
              <a:rPr b="1" i="0" lang="en-US" sz="3200" u="none" cap="none" strike="noStrike">
                <a:solidFill>
                  <a:srgbClr val="FFFFFF"/>
                </a:solidFill>
                <a:latin typeface="Helvetica Neue"/>
                <a:ea typeface="Helvetica Neue"/>
                <a:cs typeface="Helvetica Neue"/>
                <a:sym typeface="Helvetica Neue"/>
              </a:rPr>
              <a:t>.2023</a:t>
            </a:r>
            <a:endParaRPr b="0" i="0" sz="1400" u="none" cap="none" strike="noStrike">
              <a:solidFill>
                <a:srgbClr val="000000"/>
              </a:solidFill>
              <a:latin typeface="Arial"/>
              <a:ea typeface="Arial"/>
              <a:cs typeface="Arial"/>
              <a:sym typeface="Arial"/>
            </a:endParaRPr>
          </a:p>
        </p:txBody>
      </p:sp>
      <p:sp>
        <p:nvSpPr>
          <p:cNvPr id="203" name="Google Shape;203;g1280057e16d_0_1290"/>
          <p:cNvSpPr txBox="1"/>
          <p:nvPr/>
        </p:nvSpPr>
        <p:spPr>
          <a:xfrm>
            <a:off x="4582350" y="3142400"/>
            <a:ext cx="14092200" cy="3570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0"/>
              <a:buFont typeface="Arial"/>
              <a:buNone/>
            </a:pPr>
            <a:r>
              <a:rPr b="1" i="0" lang="en-US" sz="11000" u="none" cap="none" strike="noStrike">
                <a:solidFill>
                  <a:srgbClr val="FFFFFF"/>
                </a:solidFill>
                <a:latin typeface="Helvetica Neue"/>
                <a:ea typeface="Helvetica Neue"/>
                <a:cs typeface="Helvetica Neue"/>
                <a:sym typeface="Helvetica Neue"/>
              </a:rPr>
              <a:t>Clockwork Threads, Randomness</a:t>
            </a:r>
            <a:endParaRPr b="1" i="0" sz="9400" u="none" cap="none" strike="noStrike">
              <a:solidFill>
                <a:srgbClr val="FFFFFF"/>
              </a:solidFill>
              <a:latin typeface="Helvetica Neue"/>
              <a:ea typeface="Helvetica Neue"/>
              <a:cs typeface="Helvetica Neue"/>
              <a:sym typeface="Helvetica Neue"/>
            </a:endParaRPr>
          </a:p>
        </p:txBody>
      </p:sp>
      <p:pic>
        <p:nvPicPr>
          <p:cNvPr id="204" name="Google Shape;204;g1280057e16d_0_1290"/>
          <p:cNvPicPr preferRelativeResize="0"/>
          <p:nvPr/>
        </p:nvPicPr>
        <p:blipFill rotWithShape="1">
          <a:blip r:embed="rId5">
            <a:alphaModFix/>
          </a:blip>
          <a:srcRect b="0" l="0" r="0" t="0"/>
          <a:stretch/>
        </p:blipFill>
        <p:spPr>
          <a:xfrm>
            <a:off x="102173" y="12333850"/>
            <a:ext cx="1054724" cy="13163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g1fa8f953c16_0_112"/>
          <p:cNvSpPr txBox="1"/>
          <p:nvPr>
            <p:ph idx="4294967295" type="title"/>
          </p:nvPr>
        </p:nvSpPr>
        <p:spPr>
          <a:xfrm>
            <a:off x="1206500" y="952500"/>
            <a:ext cx="132072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Live coding </a:t>
            </a:r>
            <a:endParaRPr/>
          </a:p>
        </p:txBody>
      </p:sp>
      <p:sp>
        <p:nvSpPr>
          <p:cNvPr id="266" name="Google Shape;266;g1fa8f953c16_0_112"/>
          <p:cNvSpPr txBox="1"/>
          <p:nvPr/>
        </p:nvSpPr>
        <p:spPr>
          <a:xfrm>
            <a:off x="1013550" y="3485700"/>
            <a:ext cx="21908700" cy="14702700"/>
          </a:xfrm>
          <a:prstGeom prst="rect">
            <a:avLst/>
          </a:prstGeom>
          <a:noFill/>
          <a:ln>
            <a:noFill/>
          </a:ln>
        </p:spPr>
        <p:txBody>
          <a:bodyPr anchorCtr="0" anchor="t" bIns="91425" lIns="91425" spcFirstLastPara="1" rIns="91425" wrap="square" tIns="91425">
            <a:spAutoFit/>
          </a:bodyPr>
          <a:lstStyle/>
          <a:p>
            <a:pPr indent="0" lvl="0" marL="457200" marR="0" rtl="0" algn="l">
              <a:lnSpc>
                <a:spcPct val="115000"/>
              </a:lnSpc>
              <a:spcBef>
                <a:spcPts val="0"/>
              </a:spcBef>
              <a:spcAft>
                <a:spcPts val="0"/>
              </a:spcAft>
              <a:buClr>
                <a:srgbClr val="000000"/>
              </a:buClr>
              <a:buSzPts val="6500"/>
              <a:buFont typeface="Arial"/>
              <a:buNone/>
            </a:pPr>
            <a:r>
              <a:rPr b="1" i="0" lang="en-US" sz="4800" u="none" cap="none" strike="noStrike">
                <a:solidFill>
                  <a:srgbClr val="FFFFFF"/>
                </a:solidFill>
                <a:latin typeface="Helvetica Neue"/>
                <a:ea typeface="Helvetica Neue"/>
                <a:cs typeface="Helvetica Neue"/>
                <a:sym typeface="Helvetica Neue"/>
              </a:rPr>
              <a:t>- Please checkout: </a:t>
            </a:r>
            <a:endParaRPr b="1" i="0" sz="4800" u="none" cap="none" strike="noStrike">
              <a:solidFill>
                <a:srgbClr val="FFFFFF"/>
              </a:solidFill>
              <a:latin typeface="Helvetica Neue"/>
              <a:ea typeface="Helvetica Neue"/>
              <a:cs typeface="Helvetica Neue"/>
              <a:sym typeface="Helvetica Neue"/>
            </a:endParaRPr>
          </a:p>
          <a:p>
            <a:pPr indent="0" lvl="0" marL="457200" marR="0" rtl="0" algn="l">
              <a:lnSpc>
                <a:spcPct val="115000"/>
              </a:lnSpc>
              <a:spcBef>
                <a:spcPts val="0"/>
              </a:spcBef>
              <a:spcAft>
                <a:spcPts val="0"/>
              </a:spcAft>
              <a:buClr>
                <a:srgbClr val="000000"/>
              </a:buClr>
              <a:buSzPts val="6500"/>
              <a:buFont typeface="Arial"/>
              <a:buNone/>
            </a:pPr>
            <a:r>
              <a:rPr b="1" i="0" lang="en-US" sz="4800" u="sng" cap="none" strike="noStrike">
                <a:solidFill>
                  <a:srgbClr val="EFEFEF"/>
                </a:solidFill>
                <a:latin typeface="Helvetica Neue"/>
                <a:ea typeface="Helvetica Neue"/>
                <a:cs typeface="Helvetica Neue"/>
                <a:sym typeface="Helvetica Neue"/>
                <a:hlinkClick r:id="rId3">
                  <a:extLst>
                    <a:ext uri="{A12FA001-AC4F-418D-AE19-62706E023703}">
                      <ahyp:hlinkClr val="tx"/>
                    </a:ext>
                  </a:extLst>
                </a:hlinkClick>
              </a:rPr>
              <a:t>https://github.com/solana-developers/solana-game-starter-kits/</a:t>
            </a:r>
            <a:endParaRPr b="1" i="0" sz="4800" u="none" cap="none" strike="noStrike">
              <a:solidFill>
                <a:srgbClr val="EFEFE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65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and open idle-game folder in CS code</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cd program</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npm i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anchor build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anchor test</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cd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cd app</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npm i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npm run dev</a:t>
            </a:r>
            <a:endParaRPr b="1" i="0" sz="4800" u="none" cap="none" strike="noStrike">
              <a:solidFill>
                <a:srgbClr val="ADADAD"/>
              </a:solidFill>
              <a:latin typeface="Helvetica Neue"/>
              <a:ea typeface="Helvetica Neue"/>
              <a:cs typeface="Helvetica Neue"/>
              <a:sym typeface="Helvetica Neue"/>
            </a:endParaRPr>
          </a:p>
          <a:p>
            <a:pPr indent="0" lvl="0" marL="457200" marR="0" rtl="0" algn="l">
              <a:lnSpc>
                <a:spcPct val="115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3200"/>
              <a:buFont typeface="Arial"/>
              <a:buNone/>
            </a:pPr>
            <a:r>
              <a:t/>
            </a:r>
            <a:endParaRPr b="1" i="0" sz="32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3200"/>
              <a:buFont typeface="Arial"/>
              <a:buNone/>
            </a:pPr>
            <a:r>
              <a:t/>
            </a:r>
            <a:endParaRPr b="1" i="0" sz="32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3200"/>
              <a:buFont typeface="Arial"/>
              <a:buNone/>
            </a:pPr>
            <a:r>
              <a:t/>
            </a:r>
            <a:endParaRPr b="1" i="0" sz="32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3200"/>
              <a:buFont typeface="Arial"/>
              <a:buNone/>
            </a:pPr>
            <a:r>
              <a:t/>
            </a:r>
            <a:endParaRPr b="1" i="0" sz="32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3200"/>
              <a:buFont typeface="Arial"/>
              <a:buNone/>
            </a:pPr>
            <a:r>
              <a:t/>
            </a:r>
            <a:endParaRPr b="1" i="0" sz="32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4800"/>
              <a:buFont typeface="Arial"/>
              <a:buNone/>
            </a:pPr>
            <a:r>
              <a:t/>
            </a:r>
            <a:endParaRPr b="1" i="0" sz="4800" u="none" cap="none" strike="noStrike">
              <a:solidFill>
                <a:srgbClr val="A9A9A9"/>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3200"/>
              <a:buFont typeface="Arial"/>
              <a:buNone/>
            </a:pPr>
            <a:r>
              <a:t/>
            </a:r>
            <a:endParaRPr b="1" i="0" sz="3200" u="none" cap="none" strike="noStrike">
              <a:solidFill>
                <a:srgbClr val="FFFFFF"/>
              </a:solidFill>
              <a:latin typeface="Helvetica Neue"/>
              <a:ea typeface="Helvetica Neue"/>
              <a:cs typeface="Helvetica Neue"/>
              <a:sym typeface="Helvetica Neue"/>
            </a:endParaRPr>
          </a:p>
        </p:txBody>
      </p:sp>
      <p:sp>
        <p:nvSpPr>
          <p:cNvPr id="267" name="Google Shape;267;g1fa8f953c16_0_112"/>
          <p:cNvSpPr txBox="1"/>
          <p:nvPr/>
        </p:nvSpPr>
        <p:spPr>
          <a:xfrm>
            <a:off x="1329475" y="2277225"/>
            <a:ext cx="92406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200"/>
              <a:buFont typeface="Arial"/>
              <a:buNone/>
            </a:pPr>
            <a:r>
              <a:t/>
            </a:r>
            <a:endParaRPr b="0" i="0" sz="3200" u="none" cap="none" strike="noStrike">
              <a:solidFill>
                <a:srgbClr val="FFFFF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g1fa8f953c16_0_204"/>
          <p:cNvSpPr txBox="1"/>
          <p:nvPr/>
        </p:nvSpPr>
        <p:spPr>
          <a:xfrm>
            <a:off x="2442350" y="2766475"/>
            <a:ext cx="11865900" cy="236430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Clr>
                <a:srgbClr val="FFFFFF"/>
              </a:buClr>
              <a:buSzPts val="19600"/>
              <a:buFont typeface="Helvetica Neue"/>
              <a:buNone/>
            </a:pPr>
            <a:r>
              <a:rPr b="1" i="0" lang="en-US" sz="9600" u="none" cap="none" strike="noStrike">
                <a:solidFill>
                  <a:srgbClr val="FFFFFF"/>
                </a:solidFill>
                <a:latin typeface="Helvetica Neue"/>
                <a:ea typeface="Helvetica Neue"/>
                <a:cs typeface="Helvetica Neue"/>
                <a:sym typeface="Helvetica Neue"/>
              </a:rPr>
              <a:t>Randomness on chain </a:t>
            </a:r>
            <a:endParaRPr b="0" i="0" sz="9600" u="none" cap="none" strike="noStrike">
              <a:solidFill>
                <a:srgbClr val="000000"/>
              </a:solidFill>
              <a:latin typeface="Arial"/>
              <a:ea typeface="Arial"/>
              <a:cs typeface="Arial"/>
              <a:sym typeface="Arial"/>
            </a:endParaRPr>
          </a:p>
        </p:txBody>
      </p:sp>
      <p:pic>
        <p:nvPicPr>
          <p:cNvPr descr="Google Shape;61;p14" id="273" name="Google Shape;273;g1fa8f953c16_0_204"/>
          <p:cNvPicPr preferRelativeResize="0"/>
          <p:nvPr/>
        </p:nvPicPr>
        <p:blipFill rotWithShape="1">
          <a:blip r:embed="rId3">
            <a:alphaModFix/>
          </a:blip>
          <a:srcRect b="0" l="0" r="0" t="0"/>
          <a:stretch/>
        </p:blipFill>
        <p:spPr>
          <a:xfrm>
            <a:off x="12117837" y="10702456"/>
            <a:ext cx="4563359" cy="55314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g1fa8f953c16_0_147"/>
          <p:cNvSpPr txBox="1"/>
          <p:nvPr>
            <p:ph idx="4294967295" type="title"/>
          </p:nvPr>
        </p:nvSpPr>
        <p:spPr>
          <a:xfrm>
            <a:off x="876475" y="812800"/>
            <a:ext cx="124485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xOrShift</a:t>
            </a:r>
            <a:endParaRPr/>
          </a:p>
        </p:txBody>
      </p:sp>
      <p:sp>
        <p:nvSpPr>
          <p:cNvPr id="279" name="Google Shape;279;g1fa8f953c16_0_147"/>
          <p:cNvSpPr txBox="1"/>
          <p:nvPr/>
        </p:nvSpPr>
        <p:spPr>
          <a:xfrm>
            <a:off x="876475" y="2064100"/>
            <a:ext cx="223302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t/>
            </a:r>
            <a:endParaRPr b="1" i="0" sz="27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1" i="0" lang="en-US" sz="2700" u="none" cap="none" strike="noStrike">
                <a:solidFill>
                  <a:srgbClr val="FFFFFF"/>
                </a:solidFill>
                <a:latin typeface="Helvetica Neue"/>
                <a:ea typeface="Helvetica Neue"/>
                <a:cs typeface="Helvetica Neue"/>
                <a:sym typeface="Helvetica Neue"/>
              </a:rPr>
              <a:t>The easiest way to create pseudo random numbers in a program. </a:t>
            </a:r>
            <a:endParaRPr b="1" i="0" sz="27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27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2700" u="none" cap="none" strike="noStrike">
              <a:solidFill>
                <a:srgbClr val="FFFFFF"/>
              </a:solidFill>
              <a:latin typeface="Helvetica Neue"/>
              <a:ea typeface="Helvetica Neue"/>
              <a:cs typeface="Helvetica Neue"/>
              <a:sym typeface="Helvetica Neue"/>
            </a:endParaRPr>
          </a:p>
        </p:txBody>
      </p:sp>
      <p:sp>
        <p:nvSpPr>
          <p:cNvPr id="280" name="Google Shape;280;g1fa8f953c16_0_147"/>
          <p:cNvSpPr/>
          <p:nvPr/>
        </p:nvSpPr>
        <p:spPr>
          <a:xfrm>
            <a:off x="1259700" y="3087500"/>
            <a:ext cx="21864600" cy="10103700"/>
          </a:xfrm>
          <a:prstGeom prst="rect">
            <a:avLst/>
          </a:prstGeom>
          <a:solidFill>
            <a:srgbClr val="110A2A">
              <a:alpha val="67058"/>
            </a:srgbClr>
          </a:solidFill>
          <a:ln cap="flat" cmpd="sng" w="9525">
            <a:solidFill>
              <a:srgbClr val="EFEFEF"/>
            </a:solidFill>
            <a:prstDash val="solid"/>
            <a:round/>
            <a:headEnd len="sm" w="sm" type="none"/>
            <a:tailEnd len="sm" w="sm" type="none"/>
          </a:ln>
        </p:spPr>
        <p:txBody>
          <a:bodyPr anchorCtr="0" anchor="t" bIns="243800" lIns="243800" spcFirstLastPara="1" rIns="243800" wrap="square" tIns="243800">
            <a:noAutofit/>
          </a:bodyPr>
          <a:lstStyle/>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569CD6"/>
                </a:solidFill>
                <a:highlight>
                  <a:srgbClr val="1F1F1F"/>
                </a:highlight>
                <a:latin typeface="Courier New"/>
                <a:ea typeface="Courier New"/>
                <a:cs typeface="Courier New"/>
                <a:sym typeface="Courier New"/>
              </a:rPr>
              <a:t>pub</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569CD6"/>
                </a:solidFill>
                <a:highlight>
                  <a:srgbClr val="1F1F1F"/>
                </a:highlight>
                <a:latin typeface="Courier New"/>
                <a:ea typeface="Courier New"/>
                <a:cs typeface="Courier New"/>
                <a:sym typeface="Courier New"/>
              </a:rPr>
              <a:t>struct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4EC9B0"/>
                </a:solidFill>
                <a:highlight>
                  <a:srgbClr val="1F1F1F"/>
                </a:highlight>
                <a:latin typeface="Courier New"/>
                <a:ea typeface="Courier New"/>
                <a:cs typeface="Courier New"/>
                <a:sym typeface="Courier New"/>
              </a:rPr>
              <a:t>XorShift64</a:t>
            </a:r>
            <a:r>
              <a:rPr b="0" i="0" lang="en-US" sz="3400" u="none" cap="none" strike="noStrike">
                <a:solidFill>
                  <a:srgbClr val="CCCCCC"/>
                </a:solidFill>
                <a:highlight>
                  <a:srgbClr val="1F1F1F"/>
                </a:highlight>
                <a:latin typeface="Courier New"/>
                <a:ea typeface="Courier New"/>
                <a:cs typeface="Courier New"/>
                <a:sym typeface="Courier New"/>
              </a:rPr>
              <a:t> {</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9CDCFE"/>
                </a:solidFill>
                <a:highlight>
                  <a:srgbClr val="1F1F1F"/>
                </a:highlight>
                <a:latin typeface="Courier New"/>
                <a:ea typeface="Courier New"/>
                <a:cs typeface="Courier New"/>
                <a:sym typeface="Courier New"/>
              </a:rPr>
              <a:t>a</a:t>
            </a:r>
            <a:r>
              <a:rPr b="0" i="0" lang="en-US" sz="3400" u="none" cap="none" strike="noStrike">
                <a:solidFill>
                  <a:srgbClr val="D4D4D4"/>
                </a:solidFill>
                <a:highlight>
                  <a:srgbClr val="1F1F1F"/>
                </a:highlight>
                <a:latin typeface="Courier New"/>
                <a:ea typeface="Courier New"/>
                <a:cs typeface="Courier New"/>
                <a:sym typeface="Courier New"/>
              </a:rPr>
              <a: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4EC9B0"/>
                </a:solidFill>
                <a:highlight>
                  <a:srgbClr val="1F1F1F"/>
                </a:highlight>
                <a:latin typeface="Courier New"/>
                <a:ea typeface="Courier New"/>
                <a:cs typeface="Courier New"/>
                <a:sym typeface="Courier New"/>
              </a:rPr>
              <a:t>u64</a:t>
            </a:r>
            <a:r>
              <a:rPr b="0" i="0" lang="en-US" sz="3400" u="none" cap="none" strike="noStrike">
                <a:solidFill>
                  <a:srgbClr val="CCCCCC"/>
                </a:solidFill>
                <a:highlight>
                  <a:srgbClr val="1F1F1F"/>
                </a:highlight>
                <a:latin typeface="Courier New"/>
                <a:ea typeface="Courier New"/>
                <a:cs typeface="Courier New"/>
                <a:sym typeface="Courier New"/>
              </a:rPr>
              <a:t>,</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569CD6"/>
                </a:solidFill>
                <a:highlight>
                  <a:srgbClr val="1F1F1F"/>
                </a:highlight>
                <a:latin typeface="Courier New"/>
                <a:ea typeface="Courier New"/>
                <a:cs typeface="Courier New"/>
                <a:sym typeface="Courier New"/>
              </a:rPr>
              <a:t>impl</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4EC9B0"/>
                </a:solidFill>
                <a:highlight>
                  <a:srgbClr val="1F1F1F"/>
                </a:highlight>
                <a:latin typeface="Courier New"/>
                <a:ea typeface="Courier New"/>
                <a:cs typeface="Courier New"/>
                <a:sym typeface="Courier New"/>
              </a:rPr>
              <a:t>XorShift64</a:t>
            </a:r>
            <a:r>
              <a:rPr b="0" i="0" lang="en-US" sz="3400" u="none" cap="none" strike="noStrike">
                <a:solidFill>
                  <a:srgbClr val="CCCCCC"/>
                </a:solidFill>
                <a:highlight>
                  <a:srgbClr val="1F1F1F"/>
                </a:highlight>
                <a:latin typeface="Courier New"/>
                <a:ea typeface="Courier New"/>
                <a:cs typeface="Courier New"/>
                <a:sym typeface="Courier New"/>
              </a:rPr>
              <a:t> {</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569CD6"/>
                </a:solidFill>
                <a:highlight>
                  <a:srgbClr val="1F1F1F"/>
                </a:highlight>
                <a:latin typeface="Courier New"/>
                <a:ea typeface="Courier New"/>
                <a:cs typeface="Courier New"/>
                <a:sym typeface="Courier New"/>
              </a:rPr>
              <a:t>pub</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569CD6"/>
                </a:solidFill>
                <a:highlight>
                  <a:srgbClr val="1F1F1F"/>
                </a:highlight>
                <a:latin typeface="Courier New"/>
                <a:ea typeface="Courier New"/>
                <a:cs typeface="Courier New"/>
                <a:sym typeface="Courier New"/>
              </a:rPr>
              <a:t>fn</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DCDCAA"/>
                </a:solidFill>
                <a:highlight>
                  <a:srgbClr val="1F1F1F"/>
                </a:highlight>
                <a:latin typeface="Courier New"/>
                <a:ea typeface="Courier New"/>
                <a:cs typeface="Courier New"/>
                <a:sym typeface="Courier New"/>
              </a:rPr>
              <a:t>next</a:t>
            </a:r>
            <a:r>
              <a:rPr b="0" i="0" lang="en-US" sz="3400" u="none" cap="none" strike="noStrike">
                <a:solidFill>
                  <a:srgbClr val="CCCCCC"/>
                </a:solidFill>
                <a:highlight>
                  <a:srgbClr val="1F1F1F"/>
                </a:highlight>
                <a:latin typeface="Courier New"/>
                <a:ea typeface="Courier New"/>
                <a:cs typeface="Courier New"/>
                <a:sym typeface="Courier New"/>
              </a:rPr>
              <a:t>(</a:t>
            </a:r>
            <a:r>
              <a:rPr b="0" i="0" lang="en-US" sz="3400" u="none" cap="none" strike="noStrike">
                <a:solidFill>
                  <a:srgbClr val="D4D4D4"/>
                </a:solidFill>
                <a:highlight>
                  <a:srgbClr val="1F1F1F"/>
                </a:highlight>
                <a:latin typeface="Courier New"/>
                <a:ea typeface="Courier New"/>
                <a:cs typeface="Courier New"/>
                <a:sym typeface="Courier New"/>
              </a:rPr>
              <a:t>&amp;</a:t>
            </a:r>
            <a:r>
              <a:rPr b="0" i="0" lang="en-US" sz="3400" u="none" cap="none" strike="noStrike">
                <a:solidFill>
                  <a:srgbClr val="569CD6"/>
                </a:solidFill>
                <a:highlight>
                  <a:srgbClr val="1F1F1F"/>
                </a:highlight>
                <a:latin typeface="Courier New"/>
                <a:ea typeface="Courier New"/>
                <a:cs typeface="Courier New"/>
                <a:sym typeface="Courier New"/>
              </a:rPr>
              <a:t>mut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569CD6"/>
                </a:solidFill>
                <a:highlight>
                  <a:srgbClr val="1F1F1F"/>
                </a:highlight>
                <a:latin typeface="Courier New"/>
                <a:ea typeface="Courier New"/>
                <a:cs typeface="Courier New"/>
                <a:sym typeface="Courier New"/>
              </a:rPr>
              <a:t>self</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D4D4D4"/>
                </a:solidFill>
                <a:highlight>
                  <a:srgbClr val="1F1F1F"/>
                </a:highlight>
                <a:latin typeface="Courier New"/>
                <a:ea typeface="Courier New"/>
                <a:cs typeface="Courier New"/>
                <a:sym typeface="Courier New"/>
              </a:rPr>
              <a:t>-&gt;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4EC9B0"/>
                </a:solidFill>
                <a:highlight>
                  <a:srgbClr val="1F1F1F"/>
                </a:highlight>
                <a:latin typeface="Courier New"/>
                <a:ea typeface="Courier New"/>
                <a:cs typeface="Courier New"/>
                <a:sym typeface="Courier New"/>
              </a:rPr>
              <a:t>u64</a:t>
            </a:r>
            <a:r>
              <a:rPr b="0" i="0" lang="en-US" sz="3400" u="none" cap="none" strike="noStrike">
                <a:solidFill>
                  <a:srgbClr val="CCCCCC"/>
                </a:solidFill>
                <a:highlight>
                  <a:srgbClr val="1F1F1F"/>
                </a:highlight>
                <a:latin typeface="Courier New"/>
                <a:ea typeface="Courier New"/>
                <a:cs typeface="Courier New"/>
                <a:sym typeface="Courier New"/>
              </a:rPr>
              <a:t> {</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569CD6"/>
                </a:solidFill>
                <a:highlight>
                  <a:srgbClr val="1F1F1F"/>
                </a:highlight>
                <a:latin typeface="Courier New"/>
                <a:ea typeface="Courier New"/>
                <a:cs typeface="Courier New"/>
                <a:sym typeface="Courier New"/>
              </a:rPr>
              <a:t>let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569CD6"/>
                </a:solidFill>
                <a:highlight>
                  <a:srgbClr val="1F1F1F"/>
                </a:highlight>
                <a:latin typeface="Courier New"/>
                <a:ea typeface="Courier New"/>
                <a:cs typeface="Courier New"/>
                <a:sym typeface="Courier New"/>
              </a:rPr>
              <a:t>mut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9CDCFE"/>
                </a:solidFill>
                <a:highlight>
                  <a:srgbClr val="1F1F1F"/>
                </a:highlight>
                <a:latin typeface="Courier New"/>
                <a:ea typeface="Courier New"/>
                <a:cs typeface="Courier New"/>
                <a:sym typeface="Courier New"/>
              </a:rPr>
              <a:t>x</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D4D4D4"/>
                </a:solidFill>
                <a:highlight>
                  <a:srgbClr val="1F1F1F"/>
                </a:highlight>
                <a:latin typeface="Courier New"/>
                <a:ea typeface="Courier New"/>
                <a:cs typeface="Courier New"/>
                <a:sym typeface="Courier New"/>
              </a:rPr>
              <a: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569CD6"/>
                </a:solidFill>
                <a:highlight>
                  <a:srgbClr val="1F1F1F"/>
                </a:highlight>
                <a:latin typeface="Courier New"/>
                <a:ea typeface="Courier New"/>
                <a:cs typeface="Courier New"/>
                <a:sym typeface="Courier New"/>
              </a:rPr>
              <a:t>self</a:t>
            </a:r>
            <a:r>
              <a:rPr b="0" i="0" lang="en-US" sz="3400" u="none" cap="none" strike="noStrike">
                <a:solidFill>
                  <a:srgbClr val="D4D4D4"/>
                </a:solidFill>
                <a:highlight>
                  <a:srgbClr val="1F1F1F"/>
                </a:highlight>
                <a:latin typeface="Courier New"/>
                <a:ea typeface="Courier New"/>
                <a:cs typeface="Courier New"/>
                <a:sym typeface="Courier New"/>
              </a:rPr>
              <a:t>.</a:t>
            </a:r>
            <a:r>
              <a:rPr b="0" i="0" lang="en-US" sz="3400" u="none" cap="none" strike="noStrike">
                <a:solidFill>
                  <a:srgbClr val="9CDCFE"/>
                </a:solidFill>
                <a:highlight>
                  <a:srgbClr val="1F1F1F"/>
                </a:highlight>
                <a:latin typeface="Courier New"/>
                <a:ea typeface="Courier New"/>
                <a:cs typeface="Courier New"/>
                <a:sym typeface="Courier New"/>
              </a:rPr>
              <a:t>a</a:t>
            </a:r>
            <a:r>
              <a:rPr b="0" i="0" lang="en-US" sz="3400" u="none" cap="none" strike="noStrike">
                <a:solidFill>
                  <a:srgbClr val="CCCCCC"/>
                </a:solidFill>
                <a:highlight>
                  <a:srgbClr val="1F1F1F"/>
                </a:highlight>
                <a:latin typeface="Courier New"/>
                <a:ea typeface="Courier New"/>
                <a:cs typeface="Courier New"/>
                <a:sym typeface="Courier New"/>
              </a:rPr>
              <a:t>;</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9CDCFE"/>
                </a:solidFill>
                <a:highlight>
                  <a:srgbClr val="1F1F1F"/>
                </a:highlight>
                <a:latin typeface="Courier New"/>
                <a:ea typeface="Courier New"/>
                <a:cs typeface="Courier New"/>
                <a:sym typeface="Courier New"/>
              </a:rPr>
              <a:t>x</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D4D4D4"/>
                </a:solidFill>
                <a:highlight>
                  <a:srgbClr val="1F1F1F"/>
                </a:highlight>
                <a:latin typeface="Courier New"/>
                <a:ea typeface="Courier New"/>
                <a:cs typeface="Courier New"/>
                <a:sym typeface="Courier New"/>
              </a:rPr>
              <a: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9CDCFE"/>
                </a:solidFill>
                <a:highlight>
                  <a:srgbClr val="1F1F1F"/>
                </a:highlight>
                <a:latin typeface="Courier New"/>
                <a:ea typeface="Courier New"/>
                <a:cs typeface="Courier New"/>
                <a:sym typeface="Courier New"/>
              </a:rPr>
              <a:t>x</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D4D4D4"/>
                </a:solidFill>
                <a:highlight>
                  <a:srgbClr val="1F1F1F"/>
                </a:highlight>
                <a:latin typeface="Courier New"/>
                <a:ea typeface="Courier New"/>
                <a:cs typeface="Courier New"/>
                <a:sym typeface="Courier New"/>
              </a:rPr>
              <a:t>&lt;&lt;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B5CEA8"/>
                </a:solidFill>
                <a:highlight>
                  <a:srgbClr val="1F1F1F"/>
                </a:highlight>
                <a:latin typeface="Courier New"/>
                <a:ea typeface="Courier New"/>
                <a:cs typeface="Courier New"/>
                <a:sym typeface="Courier New"/>
              </a:rPr>
              <a:t>13</a:t>
            </a:r>
            <a:r>
              <a:rPr b="0" i="0" lang="en-US" sz="3400" u="none" cap="none" strike="noStrike">
                <a:solidFill>
                  <a:srgbClr val="CCCCCC"/>
                </a:solidFill>
                <a:highlight>
                  <a:srgbClr val="1F1F1F"/>
                </a:highlight>
                <a:latin typeface="Courier New"/>
                <a:ea typeface="Courier New"/>
                <a:cs typeface="Courier New"/>
                <a:sym typeface="Courier New"/>
              </a:rPr>
              <a:t>;</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9CDCFE"/>
                </a:solidFill>
                <a:highlight>
                  <a:srgbClr val="1F1F1F"/>
                </a:highlight>
                <a:latin typeface="Courier New"/>
                <a:ea typeface="Courier New"/>
                <a:cs typeface="Courier New"/>
                <a:sym typeface="Courier New"/>
              </a:rPr>
              <a:t>x</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D4D4D4"/>
                </a:solidFill>
                <a:highlight>
                  <a:srgbClr val="1F1F1F"/>
                </a:highlight>
                <a:latin typeface="Courier New"/>
                <a:ea typeface="Courier New"/>
                <a:cs typeface="Courier New"/>
                <a:sym typeface="Courier New"/>
              </a:rPr>
              <a: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9CDCFE"/>
                </a:solidFill>
                <a:highlight>
                  <a:srgbClr val="1F1F1F"/>
                </a:highlight>
                <a:latin typeface="Courier New"/>
                <a:ea typeface="Courier New"/>
                <a:cs typeface="Courier New"/>
                <a:sym typeface="Courier New"/>
              </a:rPr>
              <a:t>x</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D4D4D4"/>
                </a:solidFill>
                <a:highlight>
                  <a:srgbClr val="1F1F1F"/>
                </a:highlight>
                <a:latin typeface="Courier New"/>
                <a:ea typeface="Courier New"/>
                <a:cs typeface="Courier New"/>
                <a:sym typeface="Courier New"/>
              </a:rPr>
              <a:t>&gt;&gt;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B5CEA8"/>
                </a:solidFill>
                <a:highlight>
                  <a:srgbClr val="1F1F1F"/>
                </a:highlight>
                <a:latin typeface="Courier New"/>
                <a:ea typeface="Courier New"/>
                <a:cs typeface="Courier New"/>
                <a:sym typeface="Courier New"/>
              </a:rPr>
              <a:t>7</a:t>
            </a:r>
            <a:r>
              <a:rPr b="0" i="0" lang="en-US" sz="3400" u="none" cap="none" strike="noStrike">
                <a:solidFill>
                  <a:srgbClr val="CCCCCC"/>
                </a:solidFill>
                <a:highlight>
                  <a:srgbClr val="1F1F1F"/>
                </a:highlight>
                <a:latin typeface="Courier New"/>
                <a:ea typeface="Courier New"/>
                <a:cs typeface="Courier New"/>
                <a:sym typeface="Courier New"/>
              </a:rPr>
              <a:t>;</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9CDCFE"/>
                </a:solidFill>
                <a:highlight>
                  <a:srgbClr val="1F1F1F"/>
                </a:highlight>
                <a:latin typeface="Courier New"/>
                <a:ea typeface="Courier New"/>
                <a:cs typeface="Courier New"/>
                <a:sym typeface="Courier New"/>
              </a:rPr>
              <a:t>x</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D4D4D4"/>
                </a:solidFill>
                <a:highlight>
                  <a:srgbClr val="1F1F1F"/>
                </a:highlight>
                <a:latin typeface="Courier New"/>
                <a:ea typeface="Courier New"/>
                <a:cs typeface="Courier New"/>
                <a:sym typeface="Courier New"/>
              </a:rPr>
              <a: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9CDCFE"/>
                </a:solidFill>
                <a:highlight>
                  <a:srgbClr val="1F1F1F"/>
                </a:highlight>
                <a:latin typeface="Courier New"/>
                <a:ea typeface="Courier New"/>
                <a:cs typeface="Courier New"/>
                <a:sym typeface="Courier New"/>
              </a:rPr>
              <a:t>x</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D4D4D4"/>
                </a:solidFill>
                <a:highlight>
                  <a:srgbClr val="1F1F1F"/>
                </a:highlight>
                <a:latin typeface="Courier New"/>
                <a:ea typeface="Courier New"/>
                <a:cs typeface="Courier New"/>
                <a:sym typeface="Courier New"/>
              </a:rPr>
              <a:t>&lt;&lt;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B5CEA8"/>
                </a:solidFill>
                <a:highlight>
                  <a:srgbClr val="1F1F1F"/>
                </a:highlight>
                <a:latin typeface="Courier New"/>
                <a:ea typeface="Courier New"/>
                <a:cs typeface="Courier New"/>
                <a:sym typeface="Courier New"/>
              </a:rPr>
              <a:t>17</a:t>
            </a:r>
            <a:r>
              <a:rPr b="0" i="0" lang="en-US" sz="3400" u="none" cap="none" strike="noStrike">
                <a:solidFill>
                  <a:srgbClr val="CCCCCC"/>
                </a:solidFill>
                <a:highlight>
                  <a:srgbClr val="1F1F1F"/>
                </a:highlight>
                <a:latin typeface="Courier New"/>
                <a:ea typeface="Courier New"/>
                <a:cs typeface="Courier New"/>
                <a:sym typeface="Courier New"/>
              </a:rPr>
              <a:t>;</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569CD6"/>
                </a:solidFill>
                <a:highlight>
                  <a:srgbClr val="1F1F1F"/>
                </a:highlight>
                <a:latin typeface="Courier New"/>
                <a:ea typeface="Courier New"/>
                <a:cs typeface="Courier New"/>
                <a:sym typeface="Courier New"/>
              </a:rPr>
              <a:t>self</a:t>
            </a:r>
            <a:r>
              <a:rPr b="0" i="0" lang="en-US" sz="3400" u="none" cap="none" strike="noStrike">
                <a:solidFill>
                  <a:srgbClr val="D4D4D4"/>
                </a:solidFill>
                <a:highlight>
                  <a:srgbClr val="1F1F1F"/>
                </a:highlight>
                <a:latin typeface="Courier New"/>
                <a:ea typeface="Courier New"/>
                <a:cs typeface="Courier New"/>
                <a:sym typeface="Courier New"/>
              </a:rPr>
              <a:t>.</a:t>
            </a:r>
            <a:r>
              <a:rPr b="0" i="0" lang="en-US" sz="3400" u="none" cap="none" strike="noStrike">
                <a:solidFill>
                  <a:srgbClr val="9CDCFE"/>
                </a:solidFill>
                <a:highlight>
                  <a:srgbClr val="1F1F1F"/>
                </a:highlight>
                <a:latin typeface="Courier New"/>
                <a:ea typeface="Courier New"/>
                <a:cs typeface="Courier New"/>
                <a:sym typeface="Courier New"/>
              </a:rPr>
              <a:t>a</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none" cap="none" strike="noStrike">
                <a:solidFill>
                  <a:srgbClr val="D4D4D4"/>
                </a:solidFill>
                <a:highlight>
                  <a:srgbClr val="1F1F1F"/>
                </a:highlight>
                <a:latin typeface="Courier New"/>
                <a:ea typeface="Courier New"/>
                <a:cs typeface="Courier New"/>
                <a:sym typeface="Courier New"/>
              </a:rPr>
              <a:t>=</a:t>
            </a: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9CDCFE"/>
                </a:solidFill>
                <a:highlight>
                  <a:srgbClr val="1F1F1F"/>
                </a:highlight>
                <a:latin typeface="Courier New"/>
                <a:ea typeface="Courier New"/>
                <a:cs typeface="Courier New"/>
                <a:sym typeface="Courier New"/>
              </a:rPr>
              <a:t>x</a:t>
            </a:r>
            <a:r>
              <a:rPr b="0" i="0" lang="en-US" sz="3400" u="none" cap="none" strike="noStrike">
                <a:solidFill>
                  <a:srgbClr val="CCCCCC"/>
                </a:solidFill>
                <a:highlight>
                  <a:srgbClr val="1F1F1F"/>
                </a:highlight>
                <a:latin typeface="Courier New"/>
                <a:ea typeface="Courier New"/>
                <a:cs typeface="Courier New"/>
                <a:sym typeface="Courier New"/>
              </a:rPr>
              <a:t>;</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       </a:t>
            </a:r>
            <a:r>
              <a:rPr b="0" i="0" lang="en-US" sz="3400" u="sng" cap="none" strike="noStrike">
                <a:solidFill>
                  <a:srgbClr val="9CDCFE"/>
                </a:solidFill>
                <a:highlight>
                  <a:srgbClr val="1F1F1F"/>
                </a:highlight>
                <a:latin typeface="Courier New"/>
                <a:ea typeface="Courier New"/>
                <a:cs typeface="Courier New"/>
                <a:sym typeface="Courier New"/>
              </a:rPr>
              <a:t>x</a:t>
            </a:r>
            <a:endParaRPr b="0" i="0" sz="3400" u="sng" cap="none" strike="noStrike">
              <a:solidFill>
                <a:srgbClr val="9CDCFE"/>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   }</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400" u="none" cap="none" strike="noStrike">
                <a:solidFill>
                  <a:srgbClr val="CCCCCC"/>
                </a:solidFill>
                <a:highlight>
                  <a:srgbClr val="1F1F1F"/>
                </a:highlight>
                <a:latin typeface="Courier New"/>
                <a:ea typeface="Courier New"/>
                <a:cs typeface="Courier New"/>
                <a:sym typeface="Courier New"/>
              </a:rPr>
              <a:t>}</a:t>
            </a:r>
            <a:endParaRPr b="0" i="0" sz="3400" u="none" cap="none" strike="noStrike">
              <a:solidFill>
                <a:srgbClr val="CCCCCC"/>
              </a:solidFill>
              <a:highlight>
                <a:srgbClr val="1F1F1F"/>
              </a:highlight>
              <a:latin typeface="Courier New"/>
              <a:ea typeface="Courier New"/>
              <a:cs typeface="Courier New"/>
              <a:sym typeface="Courier New"/>
            </a:endParaRPr>
          </a:p>
          <a:p>
            <a:pPr indent="0" lvl="0" marL="45720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g249be288e01_0_27"/>
          <p:cNvSpPr txBox="1"/>
          <p:nvPr>
            <p:ph idx="4294967295" type="title"/>
          </p:nvPr>
        </p:nvSpPr>
        <p:spPr>
          <a:xfrm>
            <a:off x="876475" y="812800"/>
            <a:ext cx="223302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Usage in Seven Seas</a:t>
            </a:r>
            <a:endParaRPr/>
          </a:p>
        </p:txBody>
      </p:sp>
      <p:sp>
        <p:nvSpPr>
          <p:cNvPr id="286" name="Google Shape;286;g249be288e01_0_27"/>
          <p:cNvSpPr txBox="1"/>
          <p:nvPr/>
        </p:nvSpPr>
        <p:spPr>
          <a:xfrm>
            <a:off x="876475" y="2064100"/>
            <a:ext cx="22330200" cy="1431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t/>
            </a:r>
            <a:endParaRPr b="1" i="0" sz="27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27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2700" u="none" cap="none" strike="noStrike">
              <a:solidFill>
                <a:srgbClr val="FFFFFF"/>
              </a:solidFill>
              <a:latin typeface="Helvetica Neue"/>
              <a:ea typeface="Helvetica Neue"/>
              <a:cs typeface="Helvetica Neue"/>
              <a:sym typeface="Helvetica Neue"/>
            </a:endParaRPr>
          </a:p>
        </p:txBody>
      </p:sp>
      <p:sp>
        <p:nvSpPr>
          <p:cNvPr id="287" name="Google Shape;287;g249be288e01_0_27"/>
          <p:cNvSpPr/>
          <p:nvPr/>
        </p:nvSpPr>
        <p:spPr>
          <a:xfrm>
            <a:off x="1259700" y="3087500"/>
            <a:ext cx="21864600" cy="10103700"/>
          </a:xfrm>
          <a:prstGeom prst="rect">
            <a:avLst/>
          </a:prstGeom>
          <a:solidFill>
            <a:srgbClr val="110A2A">
              <a:alpha val="67058"/>
            </a:srgbClr>
          </a:solidFill>
          <a:ln cap="flat" cmpd="sng" w="9525">
            <a:solidFill>
              <a:srgbClr val="EFEFEF"/>
            </a:solidFill>
            <a:prstDash val="solid"/>
            <a:round/>
            <a:headEnd len="sm" w="sm" type="none"/>
            <a:tailEnd len="sm" w="sm" type="none"/>
          </a:ln>
        </p:spPr>
        <p:txBody>
          <a:bodyPr anchorCtr="0" anchor="t" bIns="243800" lIns="243800" spcFirstLastPara="1" rIns="243800" wrap="square" tIns="243800">
            <a:noAutofit/>
          </a:bodyPr>
          <a:lstStyle/>
          <a:p>
            <a:pPr indent="0" lvl="0" marL="0" marR="0" rtl="0" algn="l">
              <a:lnSpc>
                <a:spcPct val="150000"/>
              </a:lnSpc>
              <a:spcBef>
                <a:spcPts val="0"/>
              </a:spcBef>
              <a:spcAft>
                <a:spcPts val="0"/>
              </a:spcAft>
              <a:buClr>
                <a:srgbClr val="000000"/>
              </a:buClr>
              <a:buSzPts val="3300"/>
              <a:buFont typeface="Arial"/>
              <a:buNone/>
            </a:pPr>
            <a:r>
              <a:rPr b="0" i="0" lang="en-US" sz="3300" u="none" cap="none" strike="noStrike">
                <a:solidFill>
                  <a:srgbClr val="569CD6"/>
                </a:solidFill>
                <a:highlight>
                  <a:srgbClr val="1F1F1F"/>
                </a:highlight>
                <a:latin typeface="Courier New"/>
                <a:ea typeface="Courier New"/>
                <a:cs typeface="Courier New"/>
                <a:sym typeface="Courier New"/>
              </a:rPr>
              <a:t>// Init with a static seed to always get the same output with the same input</a:t>
            </a:r>
            <a:endParaRPr b="0" i="0" sz="33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300" u="none" cap="none" strike="noStrike">
                <a:solidFill>
                  <a:srgbClr val="569CD6"/>
                </a:solidFill>
                <a:highlight>
                  <a:srgbClr val="1F1F1F"/>
                </a:highlight>
                <a:latin typeface="Courier New"/>
                <a:ea typeface="Courier New"/>
                <a:cs typeface="Courier New"/>
                <a:sym typeface="Courier New"/>
              </a:rPr>
              <a:t>let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569CD6"/>
                </a:solidFill>
                <a:highlight>
                  <a:srgbClr val="1F1F1F"/>
                </a:highlight>
                <a:latin typeface="Courier New"/>
                <a:ea typeface="Courier New"/>
                <a:cs typeface="Courier New"/>
                <a:sym typeface="Courier New"/>
              </a:rPr>
              <a:t>mut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sng" cap="none" strike="noStrike">
                <a:solidFill>
                  <a:srgbClr val="9CDCFE"/>
                </a:solidFill>
                <a:highlight>
                  <a:srgbClr val="1F1F1F"/>
                </a:highlight>
                <a:latin typeface="Courier New"/>
                <a:ea typeface="Courier New"/>
                <a:cs typeface="Courier New"/>
                <a:sym typeface="Courier New"/>
              </a:rPr>
              <a:t>rng</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4EC9B0"/>
                </a:solidFill>
                <a:highlight>
                  <a:srgbClr val="1F1F1F"/>
                </a:highlight>
                <a:latin typeface="Courier New"/>
                <a:ea typeface="Courier New"/>
                <a:cs typeface="Courier New"/>
                <a:sym typeface="Courier New"/>
              </a:rPr>
              <a:t>XorShift64</a:t>
            </a:r>
            <a:r>
              <a:rPr b="0" i="0" lang="en-US" sz="3300" u="none" cap="none" strike="noStrike">
                <a:solidFill>
                  <a:srgbClr val="CCCCCC"/>
                </a:solidFill>
                <a:highlight>
                  <a:srgbClr val="1F1F1F"/>
                </a:highlight>
                <a:latin typeface="Courier New"/>
                <a:ea typeface="Courier New"/>
                <a:cs typeface="Courier New"/>
                <a:sym typeface="Courier New"/>
              </a:rPr>
              <a:t> {</a:t>
            </a:r>
            <a:endParaRPr b="0" i="0" sz="33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9CDCFE"/>
                </a:solidFill>
                <a:highlight>
                  <a:srgbClr val="1F1F1F"/>
                </a:highlight>
                <a:latin typeface="Courier New"/>
                <a:ea typeface="Courier New"/>
                <a:cs typeface="Courier New"/>
                <a:sym typeface="Courier New"/>
              </a:rPr>
              <a:t>a</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sng" cap="none" strike="noStrike">
                <a:solidFill>
                  <a:srgbClr val="9CDCFE"/>
                </a:solidFill>
                <a:highlight>
                  <a:srgbClr val="1F1F1F"/>
                </a:highlight>
                <a:latin typeface="Courier New"/>
                <a:ea typeface="Courier New"/>
                <a:cs typeface="Courier New"/>
                <a:sym typeface="Courier New"/>
              </a:rPr>
              <a:t>tile</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9CDCFE"/>
                </a:solidFill>
                <a:highlight>
                  <a:srgbClr val="1F1F1F"/>
                </a:highlight>
                <a:latin typeface="Courier New"/>
                <a:ea typeface="Courier New"/>
                <a:cs typeface="Courier New"/>
                <a:sym typeface="Courier New"/>
              </a:rPr>
              <a:t>health</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569CD6"/>
                </a:solidFill>
                <a:highlight>
                  <a:srgbClr val="1F1F1F"/>
                </a:highlight>
                <a:latin typeface="Courier New"/>
                <a:ea typeface="Courier New"/>
                <a:cs typeface="Courier New"/>
                <a:sym typeface="Courier New"/>
              </a:rPr>
              <a:t>as</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4EC9B0"/>
                </a:solidFill>
                <a:highlight>
                  <a:srgbClr val="1F1F1F"/>
                </a:highlight>
                <a:latin typeface="Courier New"/>
                <a:ea typeface="Courier New"/>
                <a:cs typeface="Courier New"/>
                <a:sym typeface="Courier New"/>
              </a:rPr>
              <a:t>u64</a:t>
            </a:r>
            <a:r>
              <a:rPr b="0" i="0" lang="en-US" sz="3300" u="none" cap="none" strike="noStrike">
                <a:solidFill>
                  <a:srgbClr val="CCCCCC"/>
                </a:solidFill>
                <a:highlight>
                  <a:srgbClr val="1F1F1F"/>
                </a:highlight>
                <a:latin typeface="Courier New"/>
                <a:ea typeface="Courier New"/>
                <a:cs typeface="Courier New"/>
                <a:sym typeface="Courier New"/>
              </a:rPr>
              <a:t>,</a:t>
            </a:r>
            <a:endParaRPr b="0" i="0" sz="33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300" u="none" cap="none" strike="noStrike">
                <a:solidFill>
                  <a:srgbClr val="CCCCCC"/>
                </a:solidFill>
                <a:highlight>
                  <a:srgbClr val="1F1F1F"/>
                </a:highlight>
                <a:latin typeface="Courier New"/>
                <a:ea typeface="Courier New"/>
                <a:cs typeface="Courier New"/>
                <a:sym typeface="Courier New"/>
              </a:rPr>
              <a:t>};</a:t>
            </a:r>
            <a:endParaRPr b="0" i="0" sz="33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t/>
            </a:r>
            <a:endParaRPr b="0" i="0" sz="33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300" u="none" cap="none" strike="noStrike">
                <a:solidFill>
                  <a:srgbClr val="569CD6"/>
                </a:solidFill>
                <a:highlight>
                  <a:srgbClr val="1F1F1F"/>
                </a:highlight>
                <a:latin typeface="Courier New"/>
                <a:ea typeface="Courier New"/>
                <a:cs typeface="Courier New"/>
                <a:sym typeface="Courier New"/>
              </a:rPr>
              <a:t>let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9CDCFE"/>
                </a:solidFill>
                <a:highlight>
                  <a:srgbClr val="1F1F1F"/>
                </a:highlight>
                <a:latin typeface="Courier New"/>
                <a:ea typeface="Courier New"/>
                <a:cs typeface="Courier New"/>
                <a:sym typeface="Courier New"/>
              </a:rPr>
              <a:t>chtulu_damage</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4EC9B0"/>
                </a:solidFill>
                <a:highlight>
                  <a:srgbClr val="1F1F1F"/>
                </a:highlight>
                <a:latin typeface="Courier New"/>
                <a:ea typeface="Courier New"/>
                <a:cs typeface="Courier New"/>
                <a:sym typeface="Courier New"/>
              </a:rPr>
              <a:t>u64</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B5CEA8"/>
                </a:solidFill>
                <a:highlight>
                  <a:srgbClr val="1F1F1F"/>
                </a:highlight>
                <a:latin typeface="Courier New"/>
                <a:ea typeface="Courier New"/>
                <a:cs typeface="Courier New"/>
                <a:sym typeface="Courier New"/>
              </a:rPr>
              <a:t>10</a:t>
            </a:r>
            <a:r>
              <a:rPr b="0" i="0" lang="en-US" sz="3300" u="none" cap="none" strike="noStrike">
                <a:solidFill>
                  <a:srgbClr val="CCCCCC"/>
                </a:solidFill>
                <a:highlight>
                  <a:srgbClr val="1F1F1F"/>
                </a:highlight>
                <a:latin typeface="Courier New"/>
                <a:ea typeface="Courier New"/>
                <a:cs typeface="Courier New"/>
                <a:sym typeface="Courier New"/>
              </a:rPr>
              <a:t>;</a:t>
            </a:r>
            <a:endParaRPr b="0" i="0" sz="33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rgbClr val="000000"/>
              </a:buClr>
              <a:buSzPts val="3300"/>
              <a:buFont typeface="Arial"/>
              <a:buNone/>
            </a:pPr>
            <a:r>
              <a:rPr b="0" i="0" lang="en-US" sz="3300" u="none" cap="none" strike="noStrike">
                <a:solidFill>
                  <a:srgbClr val="569CD6"/>
                </a:solidFill>
                <a:highlight>
                  <a:srgbClr val="1F1F1F"/>
                </a:highlight>
                <a:latin typeface="Courier New"/>
                <a:ea typeface="Courier New"/>
                <a:cs typeface="Courier New"/>
                <a:sym typeface="Courier New"/>
              </a:rPr>
              <a:t>let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9CDCFE"/>
                </a:solidFill>
                <a:highlight>
                  <a:srgbClr val="1F1F1F"/>
                </a:highlight>
                <a:latin typeface="Courier New"/>
                <a:ea typeface="Courier New"/>
                <a:cs typeface="Courier New"/>
                <a:sym typeface="Courier New"/>
              </a:rPr>
              <a:t>damage_variant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9CDCFE"/>
                </a:solidFill>
                <a:highlight>
                  <a:srgbClr val="1F1F1F"/>
                </a:highlight>
                <a:latin typeface="Courier New"/>
                <a:ea typeface="Courier New"/>
                <a:cs typeface="Courier New"/>
                <a:sym typeface="Courier New"/>
              </a:rPr>
              <a:t>chtulu_damage</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569CD6"/>
                </a:solidFill>
                <a:highlight>
                  <a:srgbClr val="1F1F1F"/>
                </a:highlight>
                <a:latin typeface="Courier New"/>
                <a:ea typeface="Courier New"/>
                <a:cs typeface="Courier New"/>
                <a:sym typeface="Courier New"/>
              </a:rPr>
              <a:t>as</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4EC9B0"/>
                </a:solidFill>
                <a:highlight>
                  <a:srgbClr val="1F1F1F"/>
                </a:highlight>
                <a:latin typeface="Courier New"/>
                <a:ea typeface="Courier New"/>
                <a:cs typeface="Courier New"/>
                <a:sym typeface="Courier New"/>
              </a:rPr>
              <a:t>f64</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B5CEA8"/>
                </a:solidFill>
                <a:highlight>
                  <a:srgbClr val="1F1F1F"/>
                </a:highlight>
                <a:latin typeface="Courier New"/>
                <a:ea typeface="Courier New"/>
                <a:cs typeface="Courier New"/>
                <a:sym typeface="Courier New"/>
              </a:rPr>
              <a:t>0.3</a:t>
            </a:r>
            <a:r>
              <a:rPr b="0" i="0" lang="en-US" sz="3300" u="none" cap="none" strike="noStrike">
                <a:solidFill>
                  <a:srgbClr val="CCCCCC"/>
                </a:solidFill>
                <a:highlight>
                  <a:srgbClr val="1F1F1F"/>
                </a:highlight>
                <a:latin typeface="Courier New"/>
                <a:ea typeface="Courier New"/>
                <a:cs typeface="Courier New"/>
                <a:sym typeface="Courier New"/>
              </a:rPr>
              <a:t>)</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DCDCAA"/>
                </a:solidFill>
                <a:highlight>
                  <a:srgbClr val="1F1F1F"/>
                </a:highlight>
                <a:latin typeface="Courier New"/>
                <a:ea typeface="Courier New"/>
                <a:cs typeface="Courier New"/>
                <a:sym typeface="Courier New"/>
              </a:rPr>
              <a:t>ceil</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569CD6"/>
                </a:solidFill>
                <a:highlight>
                  <a:srgbClr val="1F1F1F"/>
                </a:highlight>
                <a:latin typeface="Courier New"/>
                <a:ea typeface="Courier New"/>
                <a:cs typeface="Courier New"/>
                <a:sym typeface="Courier New"/>
              </a:rPr>
              <a:t>as</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4EC9B0"/>
                </a:solidFill>
                <a:highlight>
                  <a:srgbClr val="1F1F1F"/>
                </a:highlight>
                <a:latin typeface="Courier New"/>
                <a:ea typeface="Courier New"/>
                <a:cs typeface="Courier New"/>
                <a:sym typeface="Courier New"/>
              </a:rPr>
              <a:t>u64</a:t>
            </a:r>
            <a:r>
              <a:rPr b="0" i="0" lang="en-US" sz="3300" u="none" cap="none" strike="noStrike">
                <a:solidFill>
                  <a:srgbClr val="CCCCCC"/>
                </a:solidFill>
                <a:highlight>
                  <a:srgbClr val="1F1F1F"/>
                </a:highlight>
                <a:latin typeface="Courier New"/>
                <a:ea typeface="Courier New"/>
                <a:cs typeface="Courier New"/>
                <a:sym typeface="Courier New"/>
              </a:rPr>
              <a:t>;</a:t>
            </a:r>
            <a:endParaRPr b="0" i="0" sz="3300" u="none" cap="none" strike="noStrike">
              <a:solidFill>
                <a:srgbClr val="CCCCCC"/>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300" u="none" cap="none" strike="noStrike">
                <a:solidFill>
                  <a:srgbClr val="569CD6"/>
                </a:solidFill>
                <a:highlight>
                  <a:srgbClr val="1F1F1F"/>
                </a:highlight>
                <a:latin typeface="Courier New"/>
                <a:ea typeface="Courier New"/>
                <a:cs typeface="Courier New"/>
                <a:sym typeface="Courier New"/>
              </a:rPr>
              <a:t>let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9CDCFE"/>
                </a:solidFill>
                <a:highlight>
                  <a:srgbClr val="1F1F1F"/>
                </a:highlight>
                <a:latin typeface="Courier New"/>
                <a:ea typeface="Courier New"/>
                <a:cs typeface="Courier New"/>
                <a:sym typeface="Courier New"/>
              </a:rPr>
              <a:t>damage</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9CDCFE"/>
                </a:solidFill>
                <a:highlight>
                  <a:srgbClr val="1F1F1F"/>
                </a:highlight>
                <a:latin typeface="Courier New"/>
                <a:ea typeface="Courier New"/>
                <a:cs typeface="Courier New"/>
                <a:sym typeface="Courier New"/>
              </a:rPr>
              <a:t>chtulu_damage</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sng" cap="none" strike="noStrike">
                <a:solidFill>
                  <a:srgbClr val="9CDCFE"/>
                </a:solidFill>
                <a:highlight>
                  <a:srgbClr val="1F1F1F"/>
                </a:highlight>
                <a:latin typeface="Courier New"/>
                <a:ea typeface="Courier New"/>
                <a:cs typeface="Courier New"/>
                <a:sym typeface="Courier New"/>
              </a:rPr>
              <a:t>rng</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sng" cap="none" strike="noStrike">
                <a:solidFill>
                  <a:srgbClr val="DCDCAA"/>
                </a:solidFill>
                <a:highlight>
                  <a:srgbClr val="1F1F1F"/>
                </a:highlight>
                <a:latin typeface="Courier New"/>
                <a:ea typeface="Courier New"/>
                <a:cs typeface="Courier New"/>
                <a:sym typeface="Courier New"/>
              </a:rPr>
              <a:t>next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9CDCFE"/>
                </a:solidFill>
                <a:highlight>
                  <a:srgbClr val="1F1F1F"/>
                </a:highlight>
                <a:latin typeface="Courier New"/>
                <a:ea typeface="Courier New"/>
                <a:cs typeface="Courier New"/>
                <a:sym typeface="Courier New"/>
              </a:rPr>
              <a:t>damage_variant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D4D4D4"/>
                </a:solidFill>
                <a:highlight>
                  <a:srgbClr val="1F1F1F"/>
                </a:highlight>
                <a:latin typeface="Courier New"/>
                <a:ea typeface="Courier New"/>
                <a:cs typeface="Courier New"/>
                <a:sym typeface="Courier New"/>
              </a:rPr>
              <a:t>+</a:t>
            </a:r>
            <a:r>
              <a:rPr b="0" i="0" lang="en-US" sz="3300" u="none" cap="none" strike="noStrike">
                <a:solidFill>
                  <a:srgbClr val="CCCCCC"/>
                </a:solidFill>
                <a:highlight>
                  <a:srgbClr val="1F1F1F"/>
                </a:highlight>
                <a:latin typeface="Courier New"/>
                <a:ea typeface="Courier New"/>
                <a:cs typeface="Courier New"/>
                <a:sym typeface="Courier New"/>
              </a:rPr>
              <a:t> </a:t>
            </a:r>
            <a:r>
              <a:rPr b="0" i="0" lang="en-US" sz="3300" u="none" cap="none" strike="noStrike">
                <a:solidFill>
                  <a:srgbClr val="B5CEA8"/>
                </a:solidFill>
                <a:highlight>
                  <a:srgbClr val="1F1F1F"/>
                </a:highlight>
                <a:latin typeface="Courier New"/>
                <a:ea typeface="Courier New"/>
                <a:cs typeface="Courier New"/>
                <a:sym typeface="Courier New"/>
              </a:rPr>
              <a:t>1</a:t>
            </a:r>
            <a:r>
              <a:rPr b="0" i="0" lang="en-US" sz="3300" u="none" cap="none" strike="noStrike">
                <a:solidFill>
                  <a:srgbClr val="CCCCCC"/>
                </a:solidFill>
                <a:highlight>
                  <a:srgbClr val="1F1F1F"/>
                </a:highlight>
                <a:latin typeface="Courier New"/>
                <a:ea typeface="Courier New"/>
                <a:cs typeface="Courier New"/>
                <a:sym typeface="Courier New"/>
              </a:rPr>
              <a:t>);</a:t>
            </a:r>
            <a:endParaRPr b="0" i="0" sz="3300" u="none" cap="none" strike="noStrike">
              <a:solidFill>
                <a:srgbClr val="CCCCCC"/>
              </a:solidFill>
              <a:highlight>
                <a:srgbClr val="1F1F1F"/>
              </a:highlight>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249be288e01_0_5"/>
          <p:cNvSpPr txBox="1"/>
          <p:nvPr>
            <p:ph idx="4294967295" type="title"/>
          </p:nvPr>
        </p:nvSpPr>
        <p:spPr>
          <a:xfrm>
            <a:off x="876475" y="812800"/>
            <a:ext cx="124485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xOrShift64Star</a:t>
            </a:r>
            <a:endParaRPr/>
          </a:p>
        </p:txBody>
      </p:sp>
      <p:sp>
        <p:nvSpPr>
          <p:cNvPr id="293" name="Google Shape;293;g249be288e01_0_5"/>
          <p:cNvSpPr txBox="1"/>
          <p:nvPr/>
        </p:nvSpPr>
        <p:spPr>
          <a:xfrm>
            <a:off x="876475" y="2064100"/>
            <a:ext cx="223302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t/>
            </a:r>
            <a:endParaRPr b="1" i="0" sz="27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1" i="0" lang="en-US" sz="2700" u="none" cap="none" strike="noStrike">
                <a:solidFill>
                  <a:srgbClr val="FFFFFF"/>
                </a:solidFill>
                <a:latin typeface="Helvetica Neue"/>
                <a:ea typeface="Helvetica Neue"/>
                <a:cs typeface="Helvetica Neue"/>
                <a:sym typeface="Helvetica Neue"/>
              </a:rPr>
              <a:t>A more random version </a:t>
            </a:r>
            <a:endParaRPr b="1" i="0" sz="27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27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2700" u="none" cap="none" strike="noStrike">
              <a:solidFill>
                <a:srgbClr val="FFFFFF"/>
              </a:solidFill>
              <a:latin typeface="Helvetica Neue"/>
              <a:ea typeface="Helvetica Neue"/>
              <a:cs typeface="Helvetica Neue"/>
              <a:sym typeface="Helvetica Neue"/>
            </a:endParaRPr>
          </a:p>
        </p:txBody>
      </p:sp>
      <p:sp>
        <p:nvSpPr>
          <p:cNvPr id="294" name="Google Shape;294;g249be288e01_0_5"/>
          <p:cNvSpPr/>
          <p:nvPr/>
        </p:nvSpPr>
        <p:spPr>
          <a:xfrm>
            <a:off x="1259700" y="4583300"/>
            <a:ext cx="21864600" cy="8128200"/>
          </a:xfrm>
          <a:prstGeom prst="rect">
            <a:avLst/>
          </a:prstGeom>
          <a:solidFill>
            <a:srgbClr val="110A2A">
              <a:alpha val="67058"/>
            </a:srgbClr>
          </a:solidFill>
          <a:ln cap="flat" cmpd="sng" w="9525">
            <a:solidFill>
              <a:srgbClr val="EFEFEF"/>
            </a:solidFill>
            <a:prstDash val="solid"/>
            <a:round/>
            <a:headEnd len="sm" w="sm" type="none"/>
            <a:tailEnd len="sm" w="sm" type="none"/>
          </a:ln>
        </p:spPr>
        <p:txBody>
          <a:bodyPr anchorCtr="0" anchor="t" bIns="243800" lIns="243800" spcFirstLastPara="1" rIns="243800" wrap="square" tIns="243800">
            <a:noAutofit/>
          </a:bodyPr>
          <a:lstStyle/>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pub fn xorshift64star(seed: u64) -&gt; u64 {</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let mut x = seed;</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x ^= x &lt;&lt; 12;</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x ^= x &gt;&gt; 25;</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x ^= x &lt;&lt; 27;</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x = (x as u128 * 0x2545F4914F6CDD1D) as u64;</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x</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t/>
            </a:r>
            <a:endParaRPr b="0" i="0" sz="3400" u="none" cap="none" strike="noStrike">
              <a:solidFill>
                <a:srgbClr val="569CD6"/>
              </a:solidFill>
              <a:highlight>
                <a:srgbClr val="1F1F1F"/>
              </a:highlight>
              <a:latin typeface="Courier New"/>
              <a:ea typeface="Courier New"/>
              <a:cs typeface="Courier New"/>
              <a:sym typeface="Courier New"/>
            </a:endParaRPr>
          </a:p>
          <a:p>
            <a:pPr indent="0" lvl="0" marL="45720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249a3952b21_0_17"/>
          <p:cNvSpPr txBox="1"/>
          <p:nvPr>
            <p:ph idx="4294967295" type="title"/>
          </p:nvPr>
        </p:nvSpPr>
        <p:spPr>
          <a:xfrm>
            <a:off x="876475" y="812800"/>
            <a:ext cx="197313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Combine with block hash</a:t>
            </a:r>
            <a:endParaRPr/>
          </a:p>
        </p:txBody>
      </p:sp>
      <p:sp>
        <p:nvSpPr>
          <p:cNvPr id="300" name="Google Shape;300;g249a3952b21_0_17"/>
          <p:cNvSpPr txBox="1"/>
          <p:nvPr/>
        </p:nvSpPr>
        <p:spPr>
          <a:xfrm>
            <a:off x="876475" y="3001625"/>
            <a:ext cx="223302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p:txBody>
      </p:sp>
      <p:sp>
        <p:nvSpPr>
          <p:cNvPr id="301" name="Google Shape;301;g249a3952b21_0_17"/>
          <p:cNvSpPr/>
          <p:nvPr/>
        </p:nvSpPr>
        <p:spPr>
          <a:xfrm>
            <a:off x="1259700" y="2777075"/>
            <a:ext cx="21864600" cy="9934500"/>
          </a:xfrm>
          <a:prstGeom prst="rect">
            <a:avLst/>
          </a:prstGeom>
          <a:solidFill>
            <a:srgbClr val="110A2A">
              <a:alpha val="67058"/>
            </a:srgbClr>
          </a:solidFill>
          <a:ln cap="flat" cmpd="sng" w="9525">
            <a:solidFill>
              <a:srgbClr val="EFEFEF"/>
            </a:solidFill>
            <a:prstDash val="solid"/>
            <a:round/>
            <a:headEnd len="sm" w="sm" type="none"/>
            <a:tailEnd len="sm" w="sm" type="none"/>
          </a:ln>
        </p:spPr>
        <p:txBody>
          <a:bodyPr anchorCtr="0" anchor="t" bIns="243800" lIns="243800" spcFirstLastPara="1" rIns="243800" wrap="square" tIns="243800">
            <a:noAutofit/>
          </a:bodyPr>
          <a:lstStyle/>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pub fn xorshift(_ctx: Context&lt;Rng&gt;, max_value: u64) -&gt; Result&lt;()&gt; {</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let slot = Clock::get()?.slot;</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let xorshift_output = xorshift64star(slot);</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let random_number = xorshift_output % max_value;</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msg!("Slot: {}", slot);</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msg!("Xorshift: {}", xorshift_output);</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msg!("Random Number: {}", random_number);</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    Ok(())</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4100" u="none" cap="none" strike="noStrike">
                <a:solidFill>
                  <a:srgbClr val="569CD6"/>
                </a:solidFill>
                <a:highlight>
                  <a:srgbClr val="1F1F1F"/>
                </a:highlight>
                <a:latin typeface="Courier New"/>
                <a:ea typeface="Courier New"/>
                <a:cs typeface="Courier New"/>
                <a:sym typeface="Courier New"/>
              </a:rPr>
              <a:t>}</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t/>
            </a:r>
            <a:endParaRPr b="0" i="0" sz="41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t/>
            </a:r>
            <a:endParaRPr b="0" i="0" sz="3400" u="none" cap="none" strike="noStrike">
              <a:solidFill>
                <a:srgbClr val="569CD6"/>
              </a:solidFill>
              <a:highlight>
                <a:srgbClr val="1F1F1F"/>
              </a:highlight>
              <a:latin typeface="Courier New"/>
              <a:ea typeface="Courier New"/>
              <a:cs typeface="Courier New"/>
              <a:sym typeface="Courier New"/>
            </a:endParaRPr>
          </a:p>
          <a:p>
            <a:pPr indent="0" lvl="0" marL="45720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g249be288e01_0_20"/>
          <p:cNvSpPr txBox="1"/>
          <p:nvPr>
            <p:ph idx="4294967295" type="title"/>
          </p:nvPr>
        </p:nvSpPr>
        <p:spPr>
          <a:xfrm>
            <a:off x="876475" y="812800"/>
            <a:ext cx="197313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Hashing function</a:t>
            </a:r>
            <a:endParaRPr/>
          </a:p>
        </p:txBody>
      </p:sp>
      <p:sp>
        <p:nvSpPr>
          <p:cNvPr id="307" name="Google Shape;307;g249be288e01_0_20"/>
          <p:cNvSpPr txBox="1"/>
          <p:nvPr/>
        </p:nvSpPr>
        <p:spPr>
          <a:xfrm>
            <a:off x="876475" y="3001625"/>
            <a:ext cx="223302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p:txBody>
      </p:sp>
      <p:sp>
        <p:nvSpPr>
          <p:cNvPr id="308" name="Google Shape;308;g249be288e01_0_20"/>
          <p:cNvSpPr/>
          <p:nvPr/>
        </p:nvSpPr>
        <p:spPr>
          <a:xfrm>
            <a:off x="1259700" y="2777075"/>
            <a:ext cx="21864600" cy="9934500"/>
          </a:xfrm>
          <a:prstGeom prst="rect">
            <a:avLst/>
          </a:prstGeom>
          <a:solidFill>
            <a:srgbClr val="110A2A">
              <a:alpha val="67058"/>
            </a:srgbClr>
          </a:solidFill>
          <a:ln cap="flat" cmpd="sng" w="9525">
            <a:solidFill>
              <a:srgbClr val="EFEFEF"/>
            </a:solidFill>
            <a:prstDash val="solid"/>
            <a:round/>
            <a:headEnd len="sm" w="sm" type="none"/>
            <a:tailEnd len="sm" w="sm" type="none"/>
          </a:ln>
        </p:spPr>
        <p:txBody>
          <a:bodyPr anchorCtr="0" anchor="t" bIns="243800" lIns="243800" spcFirstLastPara="1" rIns="243800" wrap="square" tIns="243800">
            <a:noAutofit/>
          </a:bodyPr>
          <a:lstStyle/>
          <a:p>
            <a:pPr indent="0" lvl="0" marL="0" marR="0" rtl="0" algn="l">
              <a:lnSpc>
                <a:spcPct val="150000"/>
              </a:lnSpc>
              <a:spcBef>
                <a:spcPts val="0"/>
              </a:spcBef>
              <a:spcAft>
                <a:spcPts val="0"/>
              </a:spcAft>
              <a:buClr>
                <a:schemeClr val="dk1"/>
              </a:buClr>
              <a:buSzPts val="1100"/>
              <a:buFont typeface="Arial"/>
              <a:buNone/>
            </a:pPr>
            <a:r>
              <a:rPr b="0" i="0" lang="en-US" sz="3800" u="none" cap="none" strike="noStrike">
                <a:solidFill>
                  <a:srgbClr val="569CD6"/>
                </a:solidFill>
                <a:highlight>
                  <a:srgbClr val="1F1F1F"/>
                </a:highlight>
                <a:latin typeface="Courier New"/>
                <a:ea typeface="Courier New"/>
                <a:cs typeface="Courier New"/>
                <a:sym typeface="Courier New"/>
              </a:rPr>
              <a:t>pub fn sha256(_ctx: Context&lt;Rng&gt;, max_value: u64) -&gt; Result&lt;()&gt; {</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800" u="none" cap="none" strike="noStrike">
                <a:solidFill>
                  <a:srgbClr val="569CD6"/>
                </a:solidFill>
                <a:highlight>
                  <a:srgbClr val="1F1F1F"/>
                </a:highlight>
                <a:latin typeface="Courier New"/>
                <a:ea typeface="Courier New"/>
                <a:cs typeface="Courier New"/>
                <a:sym typeface="Courier New"/>
              </a:rPr>
              <a:t>    let slot = Clock::get()?.slot;</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800" u="none" cap="none" strike="noStrike">
                <a:solidFill>
                  <a:srgbClr val="569CD6"/>
                </a:solidFill>
                <a:highlight>
                  <a:srgbClr val="1F1F1F"/>
                </a:highlight>
                <a:latin typeface="Courier New"/>
                <a:ea typeface="Courier New"/>
                <a:cs typeface="Courier New"/>
                <a:sym typeface="Courier New"/>
              </a:rPr>
              <a:t>    let mut hasher = Sha256::new();</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800" u="none" cap="none" strike="noStrike">
                <a:solidFill>
                  <a:srgbClr val="569CD6"/>
                </a:solidFill>
                <a:highlight>
                  <a:srgbClr val="1F1F1F"/>
                </a:highlight>
                <a:latin typeface="Courier New"/>
                <a:ea typeface="Courier New"/>
                <a:cs typeface="Courier New"/>
                <a:sym typeface="Courier New"/>
              </a:rPr>
              <a:t>    hasher.update(slot.to_be_bytes());</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800" u="none" cap="none" strike="noStrike">
                <a:solidFill>
                  <a:srgbClr val="569CD6"/>
                </a:solidFill>
                <a:highlight>
                  <a:srgbClr val="1F1F1F"/>
                </a:highlight>
                <a:latin typeface="Courier New"/>
                <a:ea typeface="Courier New"/>
                <a:cs typeface="Courier New"/>
                <a:sym typeface="Courier New"/>
              </a:rPr>
              <a:t>    let hash = hasher.finalize();</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800" u="none" cap="none" strike="noStrike">
                <a:solidFill>
                  <a:srgbClr val="569CD6"/>
                </a:solidFill>
                <a:highlight>
                  <a:srgbClr val="1F1F1F"/>
                </a:highlight>
                <a:latin typeface="Courier New"/>
                <a:ea typeface="Courier New"/>
                <a:cs typeface="Courier New"/>
                <a:sym typeface="Courier New"/>
              </a:rPr>
              <a:t>    let random_number = u64::from_be_bytes(hash[..8].try_into().unwrap()) % max_value;</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800" u="none" cap="none" strike="noStrike">
                <a:solidFill>
                  <a:srgbClr val="569CD6"/>
                </a:solidFill>
                <a:highlight>
                  <a:srgbClr val="1F1F1F"/>
                </a:highlight>
                <a:latin typeface="Courier New"/>
                <a:ea typeface="Courier New"/>
                <a:cs typeface="Courier New"/>
                <a:sym typeface="Courier New"/>
              </a:rPr>
              <a:t>    msg!("Random Number: {}", random_number);</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800" u="none" cap="none" strike="noStrike">
                <a:solidFill>
                  <a:srgbClr val="569CD6"/>
                </a:solidFill>
                <a:highlight>
                  <a:srgbClr val="1F1F1F"/>
                </a:highlight>
                <a:latin typeface="Courier New"/>
                <a:ea typeface="Courier New"/>
                <a:cs typeface="Courier New"/>
                <a:sym typeface="Courier New"/>
              </a:rPr>
              <a:t>    Ok(())</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rPr b="0" i="0" lang="en-US" sz="3800" u="none" cap="none" strike="noStrike">
                <a:solidFill>
                  <a:srgbClr val="569CD6"/>
                </a:solidFill>
                <a:highlight>
                  <a:srgbClr val="1F1F1F"/>
                </a:highlight>
                <a:latin typeface="Courier New"/>
                <a:ea typeface="Courier New"/>
                <a:cs typeface="Courier New"/>
                <a:sym typeface="Courier New"/>
              </a:rPr>
              <a:t>}</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t/>
            </a:r>
            <a:endParaRPr b="0" i="0" sz="3800" u="none" cap="none" strike="noStrike">
              <a:solidFill>
                <a:srgbClr val="569CD6"/>
              </a:solidFill>
              <a:highlight>
                <a:srgbClr val="1F1F1F"/>
              </a:highlight>
              <a:latin typeface="Courier New"/>
              <a:ea typeface="Courier New"/>
              <a:cs typeface="Courier New"/>
              <a:sym typeface="Courier New"/>
            </a:endParaRPr>
          </a:p>
          <a:p>
            <a:pPr indent="0" lvl="0" marL="0" marR="0" rtl="0" algn="l">
              <a:lnSpc>
                <a:spcPct val="150000"/>
              </a:lnSpc>
              <a:spcBef>
                <a:spcPts val="0"/>
              </a:spcBef>
              <a:spcAft>
                <a:spcPts val="0"/>
              </a:spcAft>
              <a:buClr>
                <a:schemeClr val="dk1"/>
              </a:buClr>
              <a:buSzPts val="1100"/>
              <a:buFont typeface="Arial"/>
              <a:buNone/>
            </a:pPr>
            <a:r>
              <a:t/>
            </a:r>
            <a:endParaRPr b="0" i="0" sz="3100" u="none" cap="none" strike="noStrike">
              <a:solidFill>
                <a:srgbClr val="569CD6"/>
              </a:solidFill>
              <a:highlight>
                <a:srgbClr val="1F1F1F"/>
              </a:highlight>
              <a:latin typeface="Courier New"/>
              <a:ea typeface="Courier New"/>
              <a:cs typeface="Courier New"/>
              <a:sym typeface="Courier New"/>
            </a:endParaRPr>
          </a:p>
          <a:p>
            <a:pPr indent="0" lvl="0" marL="457200" marR="0" rtl="0" algn="l">
              <a:lnSpc>
                <a:spcPct val="150000"/>
              </a:lnSpc>
              <a:spcBef>
                <a:spcPts val="0"/>
              </a:spcBef>
              <a:spcAft>
                <a:spcPts val="0"/>
              </a:spcAft>
              <a:buClr>
                <a:srgbClr val="000000"/>
              </a:buClr>
              <a:buSzPts val="3700"/>
              <a:buFont typeface="Arial"/>
              <a:buNone/>
            </a:pPr>
            <a:r>
              <a:t/>
            </a:r>
            <a:endParaRPr b="0" i="0" sz="34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t/>
            </a:r>
            <a:endParaRPr b="0" i="0" sz="3400" u="none" cap="none" strike="noStrike">
              <a:solidFill>
                <a:srgbClr val="F2F5F8"/>
              </a:solidFill>
              <a:latin typeface="Source Code Pro"/>
              <a:ea typeface="Source Code Pro"/>
              <a:cs typeface="Source Code Pro"/>
              <a:sym typeface="Source Code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g249a3952b21_0_0"/>
          <p:cNvSpPr txBox="1"/>
          <p:nvPr>
            <p:ph idx="4294967295" type="title"/>
          </p:nvPr>
        </p:nvSpPr>
        <p:spPr>
          <a:xfrm>
            <a:off x="876475" y="812800"/>
            <a:ext cx="225255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Block hash is not 100% save</a:t>
            </a:r>
            <a:endParaRPr/>
          </a:p>
        </p:txBody>
      </p:sp>
      <p:sp>
        <p:nvSpPr>
          <p:cNvPr id="314" name="Google Shape;314;g249a3952b21_0_0"/>
          <p:cNvSpPr txBox="1"/>
          <p:nvPr/>
        </p:nvSpPr>
        <p:spPr>
          <a:xfrm>
            <a:off x="876475" y="3001625"/>
            <a:ext cx="22330200" cy="11480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1" i="0" lang="en-US" sz="4800" u="none" cap="none" strike="noStrike">
                <a:solidFill>
                  <a:srgbClr val="FFFFFF"/>
                </a:solidFill>
                <a:latin typeface="Helvetica Neue"/>
                <a:ea typeface="Helvetica Neue"/>
                <a:cs typeface="Helvetica Neue"/>
                <a:sym typeface="Helvetica Neue"/>
              </a:rPr>
              <a:t>A malicious validator can fill up the block with dust and influence the block hash that way. While unlikely exploiting randomness has happened before.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6100" u="none" cap="none" strike="noStrike">
              <a:solidFill>
                <a:srgbClr val="F2F5F8"/>
              </a:solidFill>
              <a:latin typeface="Helvetica Neue"/>
              <a:ea typeface="Helvetica Neue"/>
              <a:cs typeface="Helvetica Neue"/>
              <a:sym typeface="Helvetica Neue"/>
            </a:endParaRPr>
          </a:p>
          <a:p>
            <a:pPr indent="-412750" lvl="0" marL="749300" marR="0" rtl="0" algn="l">
              <a:lnSpc>
                <a:spcPct val="218181"/>
              </a:lnSpc>
              <a:spcBef>
                <a:spcPts val="2200"/>
              </a:spcBef>
              <a:spcAft>
                <a:spcPts val="0"/>
              </a:spcAft>
              <a:buClr>
                <a:srgbClr val="F2F5F8"/>
              </a:buClr>
              <a:buSzPts val="2900"/>
              <a:buFont typeface="Georgia"/>
              <a:buChar char="●"/>
            </a:pPr>
            <a:r>
              <a:rPr b="0" i="0" lang="en-US" sz="2900" u="sng" cap="none" strike="noStrike">
                <a:solidFill>
                  <a:srgbClr val="F2F5F8"/>
                </a:solidFill>
                <a:highlight>
                  <a:schemeClr val="dk1"/>
                </a:highlight>
                <a:latin typeface="Georgia"/>
                <a:ea typeface="Georgia"/>
                <a:cs typeface="Georgia"/>
                <a:sym typeface="Georgia"/>
                <a:hlinkClick r:id="rId3">
                  <a:extLst>
                    <a:ext uri="{A12FA001-AC4F-418D-AE19-62706E023703}">
                      <ahyp:hlinkClr val="tx"/>
                    </a:ext>
                  </a:extLst>
                </a:hlinkClick>
              </a:rPr>
              <a:t>$COPE roulette exploited when using the recent blockhash for pseudo randomness</a:t>
            </a:r>
            <a:endParaRPr b="0" i="0" sz="2900" u="sng" cap="none" strike="noStrike">
              <a:solidFill>
                <a:srgbClr val="F2F5F8"/>
              </a:solidFill>
              <a:highlight>
                <a:schemeClr val="dk1"/>
              </a:highlight>
              <a:latin typeface="Georgia"/>
              <a:ea typeface="Georgia"/>
              <a:cs typeface="Georgia"/>
              <a:sym typeface="Georgia"/>
            </a:endParaRPr>
          </a:p>
          <a:p>
            <a:pPr indent="-412750" lvl="0" marL="749300" marR="0" rtl="0" algn="l">
              <a:lnSpc>
                <a:spcPct val="218181"/>
              </a:lnSpc>
              <a:spcBef>
                <a:spcPts val="0"/>
              </a:spcBef>
              <a:spcAft>
                <a:spcPts val="0"/>
              </a:spcAft>
              <a:buClr>
                <a:srgbClr val="F2F5F8"/>
              </a:buClr>
              <a:buSzPts val="2900"/>
              <a:buFont typeface="Georgia"/>
              <a:buChar char="●"/>
            </a:pPr>
            <a:r>
              <a:rPr b="0" i="0" lang="en-US" sz="2900" u="sng" cap="none" strike="noStrike">
                <a:solidFill>
                  <a:srgbClr val="F2F5F8"/>
                </a:solidFill>
                <a:highlight>
                  <a:schemeClr val="dk1"/>
                </a:highlight>
                <a:latin typeface="Georgia"/>
                <a:ea typeface="Georgia"/>
                <a:cs typeface="Georgia"/>
                <a:sym typeface="Georgia"/>
                <a:hlinkClick r:id="rId4">
                  <a:extLst>
                    <a:ext uri="{A12FA001-AC4F-418D-AE19-62706E023703}">
                      <ahyp:hlinkClr val="tx"/>
                    </a:ext>
                  </a:extLst>
                </a:hlinkClick>
              </a:rPr>
              <a:t>Trash Panda mint sniped by bots due to predictable mint order</a:t>
            </a:r>
            <a:endParaRPr b="0" i="0" sz="2900" u="sng" cap="none" strike="noStrike">
              <a:solidFill>
                <a:srgbClr val="F2F5F8"/>
              </a:solidFill>
              <a:highlight>
                <a:schemeClr val="dk1"/>
              </a:highlight>
              <a:latin typeface="Georgia"/>
              <a:ea typeface="Georgia"/>
              <a:cs typeface="Georgia"/>
              <a:sym typeface="Georgia"/>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g249be288e01_0_35"/>
          <p:cNvSpPr txBox="1"/>
          <p:nvPr>
            <p:ph idx="4294967295" type="title"/>
          </p:nvPr>
        </p:nvSpPr>
        <p:spPr>
          <a:xfrm>
            <a:off x="876475" y="812800"/>
            <a:ext cx="225255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Solution is using an oracle</a:t>
            </a:r>
            <a:endParaRPr/>
          </a:p>
        </p:txBody>
      </p:sp>
      <p:sp>
        <p:nvSpPr>
          <p:cNvPr id="320" name="Google Shape;320;g249be288e01_0_35"/>
          <p:cNvSpPr txBox="1"/>
          <p:nvPr/>
        </p:nvSpPr>
        <p:spPr>
          <a:xfrm>
            <a:off x="876475" y="3001625"/>
            <a:ext cx="22330200" cy="12982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6900" u="none" cap="none" strike="noStrike">
              <a:solidFill>
                <a:srgbClr val="F2F5F8"/>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0" i="0" lang="en-US" sz="3600" u="none" cap="none" strike="noStrike">
                <a:solidFill>
                  <a:srgbClr val="F2F5F8"/>
                </a:solidFill>
                <a:latin typeface="Georgia"/>
                <a:ea typeface="Georgia"/>
                <a:cs typeface="Georgia"/>
                <a:sym typeface="Georgia"/>
              </a:rPr>
              <a:t>“Switchboard’s VRF implementation uses the VRF counter and the recent blockhash as the VRF input to prevent oracles from gaining an unfair advantage. Unfortunately, this means that just like any other blockchain VRF protocol, there exists a collusion vector between the oracle and the block-producer, however, it is much more secure than simply using the blockhash on its own on its own for randomness!”</a:t>
            </a:r>
            <a:endParaRPr b="1" i="0" sz="6900" u="none" cap="none" strike="noStrike">
              <a:solidFill>
                <a:srgbClr val="F2F5F8"/>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6100" u="none" cap="none" strike="noStrike">
              <a:solidFill>
                <a:srgbClr val="F2F5F8"/>
              </a:solidFill>
              <a:latin typeface="Helvetica Neue"/>
              <a:ea typeface="Helvetica Neue"/>
              <a:cs typeface="Helvetica Neue"/>
              <a:sym typeface="Helvetica Neue"/>
            </a:endParaRPr>
          </a:p>
          <a:p>
            <a:pPr indent="0" lvl="0" marL="457200" marR="0" rtl="0" algn="l">
              <a:lnSpc>
                <a:spcPct val="218181"/>
              </a:lnSpc>
              <a:spcBef>
                <a:spcPts val="1700"/>
              </a:spcBef>
              <a:spcAft>
                <a:spcPts val="0"/>
              </a:spcAft>
              <a:buClr>
                <a:srgbClr val="000000"/>
              </a:buClr>
              <a:buSzPts val="2900"/>
              <a:buFont typeface="Arial"/>
              <a:buNone/>
            </a:pPr>
            <a:r>
              <a:t/>
            </a:r>
            <a:endParaRPr b="0" i="0" sz="2900" u="sng" cap="none" strike="noStrike">
              <a:solidFill>
                <a:srgbClr val="F2F5F8"/>
              </a:solidFill>
              <a:highlight>
                <a:schemeClr val="dk1"/>
              </a:highlight>
              <a:latin typeface="Georgia"/>
              <a:ea typeface="Georgia"/>
              <a:cs typeface="Georgia"/>
              <a:sym typeface="Georgia"/>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g249be288e01_0_41"/>
          <p:cNvSpPr txBox="1"/>
          <p:nvPr>
            <p:ph idx="4294967295" type="title"/>
          </p:nvPr>
        </p:nvSpPr>
        <p:spPr>
          <a:xfrm>
            <a:off x="876475" y="812800"/>
            <a:ext cx="225255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How it works</a:t>
            </a:r>
            <a:endParaRPr/>
          </a:p>
        </p:txBody>
      </p:sp>
      <p:sp>
        <p:nvSpPr>
          <p:cNvPr id="326" name="Google Shape;326;g249be288e01_0_41"/>
          <p:cNvSpPr txBox="1"/>
          <p:nvPr/>
        </p:nvSpPr>
        <p:spPr>
          <a:xfrm>
            <a:off x="876475" y="3001625"/>
            <a:ext cx="22330200" cy="13167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t/>
            </a:r>
            <a:endParaRPr b="1" i="0" sz="6900" u="none" cap="none" strike="noStrike">
              <a:solidFill>
                <a:srgbClr val="F2F5F8"/>
              </a:solidFill>
              <a:latin typeface="Helvetica Neue"/>
              <a:ea typeface="Helvetica Neue"/>
              <a:cs typeface="Helvetica Neue"/>
              <a:sym typeface="Helvetica Neue"/>
            </a:endParaRPr>
          </a:p>
          <a:p>
            <a:pPr indent="-457200" lvl="0" marL="457200" marR="0" rtl="0" algn="l">
              <a:lnSpc>
                <a:spcPct val="100000"/>
              </a:lnSpc>
              <a:spcBef>
                <a:spcPts val="0"/>
              </a:spcBef>
              <a:spcAft>
                <a:spcPts val="0"/>
              </a:spcAft>
              <a:buClr>
                <a:srgbClr val="F2F5F8"/>
              </a:buClr>
              <a:buSzPts val="3600"/>
              <a:buFont typeface="Georgia"/>
              <a:buChar char="-"/>
            </a:pPr>
            <a:r>
              <a:rPr b="0" i="0" lang="en-US" sz="3600" u="none" cap="none" strike="noStrike">
                <a:solidFill>
                  <a:srgbClr val="F2F5F8"/>
                </a:solidFill>
                <a:latin typeface="Georgia"/>
                <a:ea typeface="Georgia"/>
                <a:cs typeface="Georgia"/>
                <a:sym typeface="Georgia"/>
              </a:rPr>
              <a:t>Request randomness </a:t>
            </a:r>
            <a:endParaRPr b="0" i="0" sz="3600" u="none" cap="none" strike="noStrike">
              <a:solidFill>
                <a:srgbClr val="F2F5F8"/>
              </a:solidFill>
              <a:latin typeface="Georgia"/>
              <a:ea typeface="Georgia"/>
              <a:cs typeface="Georgia"/>
              <a:sym typeface="Georgia"/>
            </a:endParaRPr>
          </a:p>
          <a:p>
            <a:pPr indent="-457200" lvl="0" marL="457200" marR="0" rtl="0" algn="l">
              <a:lnSpc>
                <a:spcPct val="100000"/>
              </a:lnSpc>
              <a:spcBef>
                <a:spcPts val="0"/>
              </a:spcBef>
              <a:spcAft>
                <a:spcPts val="0"/>
              </a:spcAft>
              <a:buClr>
                <a:srgbClr val="F2F5F8"/>
              </a:buClr>
              <a:buSzPts val="3600"/>
              <a:buFont typeface="Georgia"/>
              <a:buChar char="-"/>
            </a:pPr>
            <a:r>
              <a:rPr b="0" i="0" lang="en-US" sz="3600" u="none" cap="none" strike="noStrike">
                <a:solidFill>
                  <a:srgbClr val="F2F5F8"/>
                </a:solidFill>
                <a:latin typeface="Georgia"/>
                <a:ea typeface="Georgia"/>
                <a:cs typeface="Georgia"/>
                <a:sym typeface="Georgia"/>
              </a:rPr>
              <a:t>Oracle does a CPI to your program with the random value </a:t>
            </a:r>
            <a:endParaRPr b="0" i="0" sz="3600" u="none" cap="none" strike="noStrike">
              <a:solidFill>
                <a:srgbClr val="F2F5F8"/>
              </a:solidFill>
              <a:latin typeface="Georgia"/>
              <a:ea typeface="Georgia"/>
              <a:cs typeface="Georgia"/>
              <a:sym typeface="Georgia"/>
            </a:endParaRPr>
          </a:p>
          <a:p>
            <a:pPr indent="-457200" lvl="0" marL="457200" marR="0" rtl="0" algn="l">
              <a:lnSpc>
                <a:spcPct val="100000"/>
              </a:lnSpc>
              <a:spcBef>
                <a:spcPts val="0"/>
              </a:spcBef>
              <a:spcAft>
                <a:spcPts val="0"/>
              </a:spcAft>
              <a:buClr>
                <a:srgbClr val="F2F5F8"/>
              </a:buClr>
              <a:buSzPts val="3600"/>
              <a:buFont typeface="Georgia"/>
              <a:buChar char="-"/>
            </a:pPr>
            <a:r>
              <a:rPr b="0" i="0" lang="en-US" sz="3600" u="none" cap="none" strike="noStrike">
                <a:solidFill>
                  <a:srgbClr val="F2F5F8"/>
                </a:solidFill>
                <a:latin typeface="Georgia"/>
                <a:ea typeface="Georgia"/>
                <a:cs typeface="Georgia"/>
                <a:sym typeface="Georgia"/>
              </a:rPr>
              <a:t>Consume Randomness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Cost: 0.002 Sol per random value</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6100" u="none" cap="none" strike="noStrike">
              <a:solidFill>
                <a:srgbClr val="F2F5F8"/>
              </a:solidFill>
              <a:latin typeface="Helvetica Neue"/>
              <a:ea typeface="Helvetica Neue"/>
              <a:cs typeface="Helvetica Neue"/>
              <a:sym typeface="Helvetica Neue"/>
            </a:endParaRPr>
          </a:p>
          <a:p>
            <a:pPr indent="0" lvl="0" marL="457200" marR="0" rtl="0" algn="l">
              <a:lnSpc>
                <a:spcPct val="218181"/>
              </a:lnSpc>
              <a:spcBef>
                <a:spcPts val="1700"/>
              </a:spcBef>
              <a:spcAft>
                <a:spcPts val="0"/>
              </a:spcAft>
              <a:buClr>
                <a:srgbClr val="000000"/>
              </a:buClr>
              <a:buSzPts val="2900"/>
              <a:buFont typeface="Arial"/>
              <a:buNone/>
            </a:pPr>
            <a:r>
              <a:t/>
            </a:r>
            <a:endParaRPr b="0" i="0" sz="2900" u="sng" cap="none" strike="noStrike">
              <a:solidFill>
                <a:srgbClr val="F2F5F8"/>
              </a:solidFill>
              <a:highlight>
                <a:schemeClr val="dk1"/>
              </a:highlight>
              <a:latin typeface="Georgia"/>
              <a:ea typeface="Georgia"/>
              <a:cs typeface="Georgia"/>
              <a:sym typeface="Georgia"/>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1fa8f953c16_0_4"/>
          <p:cNvSpPr txBox="1"/>
          <p:nvPr>
            <p:ph type="title"/>
          </p:nvPr>
        </p:nvSpPr>
        <p:spPr>
          <a:xfrm>
            <a:off x="540350" y="723900"/>
            <a:ext cx="18901500" cy="1859100"/>
          </a:xfrm>
          <a:prstGeom prst="rect">
            <a:avLst/>
          </a:prstGeom>
          <a:noFill/>
          <a:ln>
            <a:noFill/>
          </a:ln>
        </p:spPr>
        <p:txBody>
          <a:bodyPr anchorCtr="0" anchor="b" bIns="243775" lIns="243775" spcFirstLastPara="1" rIns="243775" wrap="square" tIns="243775">
            <a:normAutofit/>
          </a:bodyPr>
          <a:lstStyle/>
          <a:p>
            <a:pPr indent="0" lvl="0" marL="0" rtl="0" algn="l">
              <a:lnSpc>
                <a:spcPct val="100000"/>
              </a:lnSpc>
              <a:spcBef>
                <a:spcPts val="0"/>
              </a:spcBef>
              <a:spcAft>
                <a:spcPts val="0"/>
              </a:spcAft>
              <a:buSzPts val="5600"/>
              <a:buNone/>
            </a:pPr>
            <a:r>
              <a:rPr lang="en-US" sz="8800"/>
              <a:t>What will we do today?</a:t>
            </a:r>
            <a:endParaRPr sz="8800"/>
          </a:p>
        </p:txBody>
      </p:sp>
      <p:sp>
        <p:nvSpPr>
          <p:cNvPr id="210" name="Google Shape;210;g1fa8f953c16_0_4"/>
          <p:cNvSpPr txBox="1"/>
          <p:nvPr>
            <p:ph idx="1" type="body"/>
          </p:nvPr>
        </p:nvSpPr>
        <p:spPr>
          <a:xfrm>
            <a:off x="701675" y="3383100"/>
            <a:ext cx="19609200" cy="7821600"/>
          </a:xfrm>
          <a:prstGeom prst="rect">
            <a:avLst/>
          </a:prstGeom>
          <a:noFill/>
          <a:ln>
            <a:noFill/>
          </a:ln>
        </p:spPr>
        <p:txBody>
          <a:bodyPr anchorCtr="0" anchor="t" bIns="243775" lIns="243775" spcFirstLastPara="1" rIns="243775" wrap="square" tIns="243775">
            <a:noAutofit/>
          </a:bodyPr>
          <a:lstStyle/>
          <a:p>
            <a:pPr indent="0" lvl="0" marL="457200" rtl="0" algn="l">
              <a:lnSpc>
                <a:spcPct val="100000"/>
              </a:lnSpc>
              <a:spcBef>
                <a:spcPts val="0"/>
              </a:spcBef>
              <a:spcAft>
                <a:spcPts val="0"/>
              </a:spcAft>
              <a:buSzPts val="3200"/>
              <a:buNone/>
            </a:pPr>
            <a:r>
              <a:rPr lang="en-US" sz="4800"/>
              <a:t>1) Turn on Wind on the seven seas </a:t>
            </a:r>
            <a:endParaRPr sz="4800"/>
          </a:p>
          <a:p>
            <a:pPr indent="0" lvl="0" marL="457200" rtl="0" algn="l">
              <a:lnSpc>
                <a:spcPct val="100000"/>
              </a:lnSpc>
              <a:spcBef>
                <a:spcPts val="0"/>
              </a:spcBef>
              <a:spcAft>
                <a:spcPts val="0"/>
              </a:spcAft>
              <a:buSzPts val="3200"/>
              <a:buNone/>
            </a:pPr>
            <a:r>
              <a:rPr lang="en-US" sz="4800"/>
              <a:t>2) Learn how clockwork threads work </a:t>
            </a:r>
            <a:endParaRPr sz="4800"/>
          </a:p>
          <a:p>
            <a:pPr indent="0" lvl="0" marL="457200" rtl="0" algn="l">
              <a:lnSpc>
                <a:spcPct val="100000"/>
              </a:lnSpc>
              <a:spcBef>
                <a:spcPts val="0"/>
              </a:spcBef>
              <a:spcAft>
                <a:spcPts val="0"/>
              </a:spcAft>
              <a:buSzPts val="3200"/>
              <a:buNone/>
            </a:pPr>
            <a:r>
              <a:rPr lang="en-US" sz="4800"/>
              <a:t>3) Dive into Randomness on chain </a:t>
            </a:r>
            <a:endParaRPr sz="4800"/>
          </a:p>
          <a:p>
            <a:pPr indent="0" lvl="0" marL="0" rtl="0" algn="l">
              <a:lnSpc>
                <a:spcPct val="100000"/>
              </a:lnSpc>
              <a:spcBef>
                <a:spcPts val="0"/>
              </a:spcBef>
              <a:spcAft>
                <a:spcPts val="0"/>
              </a:spcAft>
              <a:buSzPts val="3200"/>
              <a:buNone/>
            </a:pPr>
            <a:r>
              <a:t/>
            </a:r>
            <a:endParaRPr sz="4800"/>
          </a:p>
          <a:p>
            <a:pPr indent="0" lvl="0" marL="457200" rtl="0" algn="l">
              <a:lnSpc>
                <a:spcPct val="100000"/>
              </a:lnSpc>
              <a:spcBef>
                <a:spcPts val="0"/>
              </a:spcBef>
              <a:spcAft>
                <a:spcPts val="0"/>
              </a:spcAft>
              <a:buSzPts val="3200"/>
              <a:buNone/>
            </a:pPr>
            <a:r>
              <a:t/>
            </a:r>
            <a:endParaRPr sz="4800"/>
          </a:p>
          <a:p>
            <a:pPr indent="0" lvl="0" marL="1219200" rtl="0" algn="l">
              <a:lnSpc>
                <a:spcPct val="100000"/>
              </a:lnSpc>
              <a:spcBef>
                <a:spcPts val="0"/>
              </a:spcBef>
              <a:spcAft>
                <a:spcPts val="0"/>
              </a:spcAft>
              <a:buSzPts val="3200"/>
              <a:buNone/>
            </a:pPr>
            <a:r>
              <a:t/>
            </a:r>
            <a:endParaRPr sz="4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g249be288e01_0_46"/>
          <p:cNvSpPr txBox="1"/>
          <p:nvPr>
            <p:ph idx="4294967295" type="title"/>
          </p:nvPr>
        </p:nvSpPr>
        <p:spPr>
          <a:xfrm>
            <a:off x="876475" y="812800"/>
            <a:ext cx="225255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Randomness Resources</a:t>
            </a:r>
            <a:endParaRPr/>
          </a:p>
        </p:txBody>
      </p:sp>
      <p:sp>
        <p:nvSpPr>
          <p:cNvPr id="332" name="Google Shape;332;g249be288e01_0_46"/>
          <p:cNvSpPr txBox="1"/>
          <p:nvPr/>
        </p:nvSpPr>
        <p:spPr>
          <a:xfrm>
            <a:off x="876475" y="3001625"/>
            <a:ext cx="22330200" cy="16799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rPr b="1" i="0" lang="en-US" sz="5100" u="none" cap="none" strike="noStrike">
                <a:solidFill>
                  <a:srgbClr val="F2F5F8"/>
                </a:solidFill>
                <a:latin typeface="Helvetica Neue"/>
                <a:ea typeface="Helvetica Neue"/>
                <a:cs typeface="Helvetica Neue"/>
                <a:sym typeface="Helvetica Neue"/>
              </a:rPr>
              <a:t>Different randomness function implementations:</a:t>
            </a:r>
            <a:endParaRPr b="1" i="0" sz="5100" u="none" cap="none" strike="noStrike">
              <a:solidFill>
                <a:srgbClr val="F2F5F8"/>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3600"/>
              <a:buFont typeface="Arial"/>
              <a:buNone/>
            </a:pPr>
            <a:r>
              <a:rPr b="0" i="0" lang="en-US" sz="3600" u="sng" cap="none" strike="noStrike">
                <a:solidFill>
                  <a:srgbClr val="EFEFEF"/>
                </a:solidFill>
                <a:latin typeface="Georgia"/>
                <a:ea typeface="Georgia"/>
                <a:cs typeface="Georgia"/>
                <a:sym typeface="Georgia"/>
                <a:hlinkClick r:id="rId3">
                  <a:extLst>
                    <a:ext uri="{A12FA001-AC4F-418D-AE19-62706E023703}">
                      <ahyp:hlinkClr val="tx"/>
                    </a:ext>
                  </a:extLst>
                </a:hlinkClick>
              </a:rPr>
              <a:t>https://github.com/ZYJLiu/anchor-rng/blob/master/programs/anchor-rng/src/lib.rs</a:t>
            </a:r>
            <a:endParaRPr b="0" i="0" sz="3600" u="none" cap="none" strike="noStrike">
              <a:solidFill>
                <a:srgbClr val="EFEFEF"/>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4800"/>
              <a:buFont typeface="Arial"/>
              <a:buNone/>
            </a:pPr>
            <a:r>
              <a:rPr b="1" i="0" lang="en-US" sz="5100" u="none" cap="none" strike="noStrike">
                <a:solidFill>
                  <a:srgbClr val="F2F5F8"/>
                </a:solidFill>
                <a:latin typeface="Helvetica Neue"/>
                <a:ea typeface="Helvetica Neue"/>
                <a:cs typeface="Helvetica Neue"/>
                <a:sym typeface="Helvetica Neue"/>
              </a:rPr>
              <a:t>Coin flip example using VRF Switchboard implementation:</a:t>
            </a:r>
            <a:endParaRPr b="1" i="0" sz="5100" u="none" cap="none" strike="noStrike">
              <a:solidFill>
                <a:srgbClr val="F2F5F8"/>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https://github.com/solana-developers/solana-game-starter-kits/blob/main/coin-flip/program/programs/coin-flip/src/lib.rs</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1" i="0" lang="en-US" sz="4800" u="none" cap="none" strike="noStrike">
                <a:solidFill>
                  <a:srgbClr val="FFFFFF"/>
                </a:solidFill>
                <a:latin typeface="Helvetica Neue"/>
                <a:ea typeface="Helvetica Neue"/>
                <a:cs typeface="Helvetica Neue"/>
                <a:sym typeface="Helvetica Neue"/>
              </a:rPr>
              <a:t>XorShift explained: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1" i="0" lang="en-US" sz="4000" u="sng" cap="none" strike="noStrike">
                <a:solidFill>
                  <a:srgbClr val="EFEFEF"/>
                </a:solidFill>
                <a:latin typeface="Helvetica Neue"/>
                <a:ea typeface="Helvetica Neue"/>
                <a:cs typeface="Helvetica Neue"/>
                <a:sym typeface="Helvetica Neue"/>
                <a:hlinkClick r:id="rId4">
                  <a:extLst>
                    <a:ext uri="{A12FA001-AC4F-418D-AE19-62706E023703}">
                      <ahyp:hlinkClr val="tx"/>
                    </a:ext>
                  </a:extLst>
                </a:hlinkClick>
              </a:rPr>
              <a:t>https://en.wikipedia.org/wiki/Xorshift</a:t>
            </a:r>
            <a:endParaRPr b="1" i="0" sz="4000" u="none" cap="none" strike="noStrike">
              <a:solidFill>
                <a:srgbClr val="EFEFE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1" i="0" lang="en-US" sz="4800" u="none" cap="none" strike="noStrike">
                <a:solidFill>
                  <a:srgbClr val="FFFFFF"/>
                </a:solidFill>
                <a:latin typeface="Helvetica Neue"/>
                <a:ea typeface="Helvetica Neue"/>
                <a:cs typeface="Helvetica Neue"/>
                <a:sym typeface="Helvetica Neue"/>
              </a:rPr>
              <a:t>Article about switchboard randomness: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1" i="0" lang="en-US" sz="4000" u="sng" cap="none" strike="noStrike">
                <a:solidFill>
                  <a:srgbClr val="EFEFEF"/>
                </a:solidFill>
                <a:latin typeface="Helvetica Neue"/>
                <a:ea typeface="Helvetica Neue"/>
                <a:cs typeface="Helvetica Neue"/>
                <a:sym typeface="Helvetica Neue"/>
                <a:hlinkClick r:id="rId5">
                  <a:extLst>
                    <a:ext uri="{A12FA001-AC4F-418D-AE19-62706E023703}">
                      <ahyp:hlinkClr val="tx"/>
                    </a:ext>
                  </a:extLst>
                </a:hlinkClick>
              </a:rPr>
              <a:t>https://switchboardxyz.medium.com/verifiable-randomness-on-solana-46f72a46d9cf</a:t>
            </a:r>
            <a:endParaRPr b="1" i="0" sz="4000" u="none" cap="none" strike="noStrike">
              <a:solidFill>
                <a:srgbClr val="EFEFE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1" i="0" lang="en-US" sz="4800" u="none" cap="none" strike="noStrike">
                <a:solidFill>
                  <a:srgbClr val="FFFFFF"/>
                </a:solidFill>
                <a:latin typeface="Helvetica Neue"/>
                <a:ea typeface="Helvetica Neue"/>
                <a:cs typeface="Helvetica Neue"/>
                <a:sym typeface="Helvetica Neue"/>
              </a:rPr>
              <a:t>Playground Tutorial Boss Battles: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rPr b="1" i="0" lang="en-US" sz="3900" u="none" cap="none" strike="noStrike">
                <a:solidFill>
                  <a:srgbClr val="FFFFFF"/>
                </a:solidFill>
                <a:latin typeface="Helvetica Neue"/>
                <a:ea typeface="Helvetica Neue"/>
                <a:cs typeface="Helvetica Neue"/>
                <a:sym typeface="Helvetica Neue"/>
              </a:rPr>
              <a:t>https://beta.solpg.io/tutorials/boss-battle</a:t>
            </a:r>
            <a:endParaRPr b="1" i="0" sz="39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6100" u="none" cap="none" strike="noStrike">
              <a:solidFill>
                <a:srgbClr val="F2F5F8"/>
              </a:solidFill>
              <a:latin typeface="Helvetica Neue"/>
              <a:ea typeface="Helvetica Neue"/>
              <a:cs typeface="Helvetica Neue"/>
              <a:sym typeface="Helvetica Neue"/>
            </a:endParaRPr>
          </a:p>
          <a:p>
            <a:pPr indent="0" lvl="0" marL="457200" marR="0" rtl="0" algn="l">
              <a:lnSpc>
                <a:spcPct val="218181"/>
              </a:lnSpc>
              <a:spcBef>
                <a:spcPts val="1700"/>
              </a:spcBef>
              <a:spcAft>
                <a:spcPts val="0"/>
              </a:spcAft>
              <a:buClr>
                <a:srgbClr val="000000"/>
              </a:buClr>
              <a:buSzPts val="2900"/>
              <a:buFont typeface="Arial"/>
              <a:buNone/>
            </a:pPr>
            <a:r>
              <a:t/>
            </a:r>
            <a:endParaRPr b="0" i="0" sz="2900" u="sng" cap="none" strike="noStrike">
              <a:solidFill>
                <a:srgbClr val="F2F5F8"/>
              </a:solidFill>
              <a:highlight>
                <a:schemeClr val="dk1"/>
              </a:highlight>
              <a:latin typeface="Georgia"/>
              <a:ea typeface="Georgia"/>
              <a:cs typeface="Georgia"/>
              <a:sym typeface="Georgia"/>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g249be288e01_1_2"/>
          <p:cNvSpPr txBox="1"/>
          <p:nvPr>
            <p:ph idx="4294967295" type="title"/>
          </p:nvPr>
        </p:nvSpPr>
        <p:spPr>
          <a:xfrm>
            <a:off x="876475" y="812800"/>
            <a:ext cx="225255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Let’s build a coin flip game </a:t>
            </a:r>
            <a:endParaRPr/>
          </a:p>
        </p:txBody>
      </p:sp>
      <p:sp>
        <p:nvSpPr>
          <p:cNvPr id="338" name="Google Shape;338;g249be288e01_1_2"/>
          <p:cNvSpPr txBox="1"/>
          <p:nvPr/>
        </p:nvSpPr>
        <p:spPr>
          <a:xfrm>
            <a:off x="876475" y="2970450"/>
            <a:ext cx="22330200" cy="178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800"/>
              <a:buFont typeface="Arial"/>
              <a:buNone/>
            </a:pPr>
            <a:r>
              <a:t/>
            </a:r>
            <a:endParaRPr b="1" i="0" sz="6900" u="none" cap="none" strike="noStrike">
              <a:solidFill>
                <a:srgbClr val="F2F5F8"/>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chemeClr val="dk1"/>
              </a:buClr>
              <a:buSzPts val="4800"/>
              <a:buFont typeface="Arial"/>
              <a:buNone/>
            </a:pPr>
            <a:r>
              <a:rPr b="1" i="0" lang="en-US" sz="5100" u="none" cap="none" strike="noStrike">
                <a:solidFill>
                  <a:srgbClr val="F2F5F8"/>
                </a:solidFill>
                <a:latin typeface="Helvetica Neue"/>
                <a:ea typeface="Helvetica Neue"/>
                <a:cs typeface="Helvetica Neue"/>
                <a:sym typeface="Helvetica Neue"/>
              </a:rPr>
              <a:t>Please check out:</a:t>
            </a:r>
            <a:endParaRPr b="1" i="0" sz="5100" u="none" cap="none" strike="noStrike">
              <a:solidFill>
                <a:srgbClr val="F2F5F8"/>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3600"/>
              <a:buFont typeface="Arial"/>
              <a:buNone/>
            </a:pPr>
            <a:r>
              <a:rPr b="0" i="0" lang="en-US" sz="3600" u="sng" cap="none" strike="noStrike">
                <a:solidFill>
                  <a:srgbClr val="EFEFEF"/>
                </a:solidFill>
                <a:latin typeface="Georgia"/>
                <a:ea typeface="Georgia"/>
                <a:cs typeface="Georgia"/>
                <a:sym typeface="Georgia"/>
                <a:hlinkClick r:id="rId3">
                  <a:extLst>
                    <a:ext uri="{A12FA001-AC4F-418D-AE19-62706E023703}">
                      <ahyp:hlinkClr val="tx"/>
                    </a:ext>
                  </a:extLst>
                </a:hlinkClick>
              </a:rPr>
              <a:t>https://github.com/solana-developers/solana-game-starter-kits/</a:t>
            </a:r>
            <a:endParaRPr b="0" i="0" sz="3600" u="none" cap="none" strike="noStrike">
              <a:solidFill>
                <a:srgbClr val="EFEFEF"/>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and open coin-flip folder in CS code</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cd program</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npm i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anchor build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anchor test</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cd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cd app</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chemeClr val="dk1"/>
              </a:buClr>
              <a:buSzPts val="1100"/>
              <a:buFont typeface="Arial"/>
              <a:buNone/>
            </a:pPr>
            <a:r>
              <a:rPr b="0" i="0" lang="en-US" sz="3600" u="none" cap="none" strike="noStrike">
                <a:solidFill>
                  <a:srgbClr val="F2F5F8"/>
                </a:solidFill>
                <a:latin typeface="Georgia"/>
                <a:ea typeface="Georgia"/>
                <a:cs typeface="Georgia"/>
                <a:sym typeface="Georgia"/>
              </a:rPr>
              <a:t>npm i </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F2F5F8"/>
                </a:solidFill>
                <a:latin typeface="Georgia"/>
                <a:ea typeface="Georgia"/>
                <a:cs typeface="Georgia"/>
                <a:sym typeface="Georgia"/>
              </a:rPr>
              <a:t>npm run dev</a:t>
            </a:r>
            <a:endParaRPr b="0" i="0" sz="3600" u="none" cap="none" strike="noStrike">
              <a:solidFill>
                <a:srgbClr val="F2F5F8"/>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4800"/>
              <a:buFont typeface="Arial"/>
              <a:buNone/>
            </a:pPr>
            <a:r>
              <a:t/>
            </a:r>
            <a:endParaRPr b="1" i="0" sz="4000" u="none" cap="none" strike="noStrike">
              <a:solidFill>
                <a:srgbClr val="EFEFE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6100" u="none" cap="none" strike="noStrike">
              <a:solidFill>
                <a:srgbClr val="F2F5F8"/>
              </a:solidFill>
              <a:latin typeface="Helvetica Neue"/>
              <a:ea typeface="Helvetica Neue"/>
              <a:cs typeface="Helvetica Neue"/>
              <a:sym typeface="Helvetica Neue"/>
            </a:endParaRPr>
          </a:p>
          <a:p>
            <a:pPr indent="0" lvl="0" marL="457200" marR="0" rtl="0" algn="l">
              <a:lnSpc>
                <a:spcPct val="218181"/>
              </a:lnSpc>
              <a:spcBef>
                <a:spcPts val="1700"/>
              </a:spcBef>
              <a:spcAft>
                <a:spcPts val="0"/>
              </a:spcAft>
              <a:buClr>
                <a:srgbClr val="000000"/>
              </a:buClr>
              <a:buSzPts val="2900"/>
              <a:buFont typeface="Arial"/>
              <a:buNone/>
            </a:pPr>
            <a:r>
              <a:t/>
            </a:r>
            <a:endParaRPr b="0" i="0" sz="2900" u="sng" cap="none" strike="noStrike">
              <a:solidFill>
                <a:srgbClr val="F2F5F8"/>
              </a:solidFill>
              <a:highlight>
                <a:schemeClr val="dk1"/>
              </a:highlight>
              <a:latin typeface="Georgia"/>
              <a:ea typeface="Georgia"/>
              <a:cs typeface="Georgia"/>
              <a:sym typeface="Georgia"/>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4800"/>
              <a:buFont typeface="Arial"/>
              <a:buNone/>
            </a:pPr>
            <a:r>
              <a:t/>
            </a:r>
            <a:endParaRPr b="1" i="0" sz="48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2017a7c1cce_1_83"/>
          <p:cNvSpPr txBox="1"/>
          <p:nvPr>
            <p:ph idx="4294967295" type="title"/>
          </p:nvPr>
        </p:nvSpPr>
        <p:spPr>
          <a:xfrm>
            <a:off x="1206500" y="952500"/>
            <a:ext cx="132072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Resources</a:t>
            </a:r>
            <a:endParaRPr/>
          </a:p>
        </p:txBody>
      </p:sp>
      <p:sp>
        <p:nvSpPr>
          <p:cNvPr id="344" name="Google Shape;344;g2017a7c1cce_1_83"/>
          <p:cNvSpPr txBox="1"/>
          <p:nvPr/>
        </p:nvSpPr>
        <p:spPr>
          <a:xfrm>
            <a:off x="726650" y="2897600"/>
            <a:ext cx="10200300" cy="13183500"/>
          </a:xfrm>
          <a:prstGeom prst="rect">
            <a:avLst/>
          </a:prstGeom>
          <a:noFill/>
          <a:ln>
            <a:noFill/>
          </a:ln>
        </p:spPr>
        <p:txBody>
          <a:bodyPr anchorCtr="0" anchor="t" bIns="91425" lIns="91425" spcFirstLastPara="1" rIns="91425" wrap="square" tIns="91425">
            <a:spAutoFit/>
          </a:bodyPr>
          <a:lstStyle/>
          <a:p>
            <a:pPr indent="-355600" lvl="0" marL="457200" marR="0" rtl="0" algn="l">
              <a:lnSpc>
                <a:spcPct val="115000"/>
              </a:lnSpc>
              <a:spcBef>
                <a:spcPts val="0"/>
              </a:spcBef>
              <a:spcAft>
                <a:spcPts val="0"/>
              </a:spcAft>
              <a:buClr>
                <a:srgbClr val="F2F5F8"/>
              </a:buClr>
              <a:buSzPts val="3200"/>
              <a:buFont typeface="Helvetica Neue"/>
              <a:buChar char="●"/>
            </a:pPr>
            <a:r>
              <a:rPr b="0" i="0" lang="en-US" sz="3200" u="none" cap="none" strike="noStrike">
                <a:solidFill>
                  <a:srgbClr val="F2F5F8"/>
                </a:solidFill>
                <a:latin typeface="Arial"/>
                <a:ea typeface="Arial"/>
                <a:cs typeface="Arial"/>
                <a:sym typeface="Arial"/>
              </a:rPr>
              <a:t>Seven seas: </a:t>
            </a:r>
            <a:r>
              <a:rPr b="0" i="0" lang="en-US" sz="3000" u="sng" cap="none" strike="noStrike">
                <a:solidFill>
                  <a:srgbClr val="EFEFEF"/>
                </a:solidFill>
                <a:latin typeface="Arial"/>
                <a:ea typeface="Arial"/>
                <a:cs typeface="Arial"/>
                <a:sym typeface="Arial"/>
                <a:hlinkClick r:id="rId3">
                  <a:extLst>
                    <a:ext uri="{A12FA001-AC4F-418D-AE19-62706E023703}">
                      <ahyp:hlinkClr val="tx"/>
                    </a:ext>
                  </a:extLst>
                </a:hlinkClick>
              </a:rPr>
              <a:t>https://github.com/solana-developers/solana-game-starter-kits/tree/main/</a:t>
            </a:r>
            <a:r>
              <a:rPr b="0" i="0" lang="en-US" sz="3200" u="none" cap="none" strike="noStrike">
                <a:solidFill>
                  <a:srgbClr val="F2F5F8"/>
                </a:solidFill>
                <a:latin typeface="Arial"/>
                <a:ea typeface="Arial"/>
                <a:cs typeface="Arial"/>
                <a:sym typeface="Arial"/>
              </a:rPr>
              <a:t>seven-seas</a:t>
            </a:r>
            <a:endParaRPr b="0" i="0" sz="3200" u="none" cap="none" strike="noStrike">
              <a:solidFill>
                <a:srgbClr val="F2F5F8"/>
              </a:solidFill>
              <a:latin typeface="Arial"/>
              <a:ea typeface="Arial"/>
              <a:cs typeface="Arial"/>
              <a:sym typeface="Arial"/>
            </a:endParaRPr>
          </a:p>
          <a:p>
            <a:pPr indent="-355600" lvl="0" marL="457200" marR="0" rtl="0" algn="l">
              <a:lnSpc>
                <a:spcPct val="115000"/>
              </a:lnSpc>
              <a:spcBef>
                <a:spcPts val="0"/>
              </a:spcBef>
              <a:spcAft>
                <a:spcPts val="0"/>
              </a:spcAft>
              <a:buClr>
                <a:srgbClr val="F2F5F8"/>
              </a:buClr>
              <a:buSzPts val="3200"/>
              <a:buFont typeface="Arial"/>
              <a:buChar char="●"/>
            </a:pPr>
            <a:r>
              <a:rPr b="0" i="0" lang="en-US" sz="3200" u="none" cap="none" strike="noStrike">
                <a:solidFill>
                  <a:srgbClr val="F2F5F8"/>
                </a:solidFill>
                <a:latin typeface="Arial"/>
                <a:ea typeface="Arial"/>
                <a:cs typeface="Arial"/>
                <a:sym typeface="Arial"/>
              </a:rPr>
              <a:t>Zero copy example: </a:t>
            </a:r>
            <a:endParaRPr b="0" i="0" sz="3200" u="none" cap="none" strike="noStrike">
              <a:solidFill>
                <a:srgbClr val="F2F5F8"/>
              </a:solidFill>
              <a:latin typeface="Arial"/>
              <a:ea typeface="Arial"/>
              <a:cs typeface="Arial"/>
              <a:sym typeface="Arial"/>
            </a:endParaRPr>
          </a:p>
          <a:p>
            <a:pPr indent="-431800" lvl="1" marL="914400" marR="0" rtl="0" algn="l">
              <a:lnSpc>
                <a:spcPct val="115000"/>
              </a:lnSpc>
              <a:spcBef>
                <a:spcPts val="0"/>
              </a:spcBef>
              <a:spcAft>
                <a:spcPts val="0"/>
              </a:spcAft>
              <a:buClr>
                <a:srgbClr val="EFEFEF"/>
              </a:buClr>
              <a:buSzPts val="3200"/>
              <a:buFont typeface="Arial"/>
              <a:buChar char="○"/>
            </a:pPr>
            <a:r>
              <a:rPr b="0" i="0" lang="en-US" sz="3200" u="sng" cap="none" strike="noStrike">
                <a:solidFill>
                  <a:srgbClr val="EFEFEF"/>
                </a:solidFill>
                <a:latin typeface="Arial"/>
                <a:ea typeface="Arial"/>
                <a:cs typeface="Arial"/>
                <a:sym typeface="Arial"/>
                <a:hlinkClick r:id="rId4">
                  <a:extLst>
                    <a:ext uri="{A12FA001-AC4F-418D-AE19-62706E023703}">
                      <ahyp:hlinkClr val="tx"/>
                    </a:ext>
                  </a:extLst>
                </a:hlinkClick>
              </a:rPr>
              <a:t>https://beta.solpg.io/tutorials/zero-copy</a:t>
            </a:r>
            <a:endParaRPr b="0" i="0" sz="3200" u="none" cap="none" strike="noStrike">
              <a:solidFill>
                <a:srgbClr val="EFEFEF"/>
              </a:solidFill>
              <a:latin typeface="Arial"/>
              <a:ea typeface="Arial"/>
              <a:cs typeface="Arial"/>
              <a:sym typeface="Arial"/>
            </a:endParaRPr>
          </a:p>
          <a:p>
            <a:pPr indent="-431800" lvl="1" marL="914400" marR="0" rtl="0" algn="l">
              <a:lnSpc>
                <a:spcPct val="115000"/>
              </a:lnSpc>
              <a:spcBef>
                <a:spcPts val="0"/>
              </a:spcBef>
              <a:spcAft>
                <a:spcPts val="0"/>
              </a:spcAft>
              <a:buClr>
                <a:srgbClr val="EFEFEF"/>
              </a:buClr>
              <a:buSzPts val="3200"/>
              <a:buFont typeface="Arial"/>
              <a:buChar char="○"/>
            </a:pPr>
            <a:r>
              <a:rPr b="0" i="0" lang="en-US" sz="3200" u="none" cap="none" strike="noStrike">
                <a:solidFill>
                  <a:srgbClr val="EFEFEF"/>
                </a:solidFill>
                <a:latin typeface="Arial"/>
                <a:ea typeface="Arial"/>
                <a:cs typeface="Arial"/>
                <a:sym typeface="Arial"/>
              </a:rPr>
              <a:t>https://github.com/solana-developers/anchor-zero-copy-example/blob/main/README.md</a:t>
            </a:r>
            <a:endParaRPr b="0" i="0" sz="3200" u="none" cap="none" strike="noStrike">
              <a:solidFill>
                <a:srgbClr val="EFEFEF"/>
              </a:solidFill>
              <a:latin typeface="Arial"/>
              <a:ea typeface="Arial"/>
              <a:cs typeface="Arial"/>
              <a:sym typeface="Arial"/>
            </a:endParaRPr>
          </a:p>
          <a:p>
            <a:pPr indent="-431800" lvl="0" marL="457200" marR="0" rtl="0" algn="l">
              <a:lnSpc>
                <a:spcPct val="115000"/>
              </a:lnSpc>
              <a:spcBef>
                <a:spcPts val="0"/>
              </a:spcBef>
              <a:spcAft>
                <a:spcPts val="0"/>
              </a:spcAft>
              <a:buClr>
                <a:srgbClr val="EFEFEF"/>
              </a:buClr>
              <a:buSzPts val="3200"/>
              <a:buFont typeface="Arial"/>
              <a:buChar char="●"/>
            </a:pPr>
            <a:r>
              <a:rPr b="0" i="0" lang="en-US" sz="3200" u="none" cap="none" strike="noStrike">
                <a:solidFill>
                  <a:srgbClr val="EFEFEF"/>
                </a:solidFill>
                <a:latin typeface="Arial"/>
                <a:ea typeface="Arial"/>
                <a:cs typeface="Arial"/>
                <a:sym typeface="Arial"/>
              </a:rPr>
              <a:t>Randomness example: </a:t>
            </a:r>
            <a:endParaRPr b="0" i="0" sz="3200" u="none" cap="none" strike="noStrike">
              <a:solidFill>
                <a:srgbClr val="EFEFEF"/>
              </a:solidFill>
              <a:latin typeface="Arial"/>
              <a:ea typeface="Arial"/>
              <a:cs typeface="Arial"/>
              <a:sym typeface="Arial"/>
            </a:endParaRPr>
          </a:p>
          <a:p>
            <a:pPr indent="-431800" lvl="1" marL="914400" marR="0" rtl="0" algn="l">
              <a:lnSpc>
                <a:spcPct val="115000"/>
              </a:lnSpc>
              <a:spcBef>
                <a:spcPts val="0"/>
              </a:spcBef>
              <a:spcAft>
                <a:spcPts val="0"/>
              </a:spcAft>
              <a:buClr>
                <a:srgbClr val="EFEFEF"/>
              </a:buClr>
              <a:buSzPts val="3200"/>
              <a:buFont typeface="Arial"/>
              <a:buChar char="○"/>
            </a:pPr>
            <a:r>
              <a:rPr b="0" i="0" lang="en-US" sz="3200" u="none" cap="none" strike="noStrike">
                <a:solidFill>
                  <a:srgbClr val="EFEFEF"/>
                </a:solidFill>
                <a:latin typeface="Arial"/>
                <a:ea typeface="Arial"/>
                <a:cs typeface="Arial"/>
                <a:sym typeface="Arial"/>
              </a:rPr>
              <a:t>https://beta.solpg.io/tutorials/battle-coins</a:t>
            </a:r>
            <a:endParaRPr b="0" i="0" sz="3200" u="none" cap="none" strike="noStrike">
              <a:solidFill>
                <a:srgbClr val="EFEFEF"/>
              </a:solidFill>
              <a:latin typeface="Arial"/>
              <a:ea typeface="Arial"/>
              <a:cs typeface="Arial"/>
              <a:sym typeface="Arial"/>
            </a:endParaRPr>
          </a:p>
          <a:p>
            <a:pPr indent="0" lvl="0" marL="457200" marR="0" rtl="0" algn="l">
              <a:lnSpc>
                <a:spcPct val="115000"/>
              </a:lnSpc>
              <a:spcBef>
                <a:spcPts val="0"/>
              </a:spcBef>
              <a:spcAft>
                <a:spcPts val="0"/>
              </a:spcAft>
              <a:buNone/>
            </a:pPr>
            <a:r>
              <a:t/>
            </a:r>
            <a:endParaRPr b="0" i="0" sz="3200" u="none" cap="none" strike="noStrike">
              <a:solidFill>
                <a:srgbClr val="EFEFEF"/>
              </a:solidFill>
              <a:latin typeface="Arial"/>
              <a:ea typeface="Arial"/>
              <a:cs typeface="Arial"/>
              <a:sym typeface="Arial"/>
            </a:endParaRPr>
          </a:p>
          <a:p>
            <a:pPr indent="0" lvl="0" marL="457200" marR="0" rtl="0" algn="l">
              <a:lnSpc>
                <a:spcPct val="115000"/>
              </a:lnSpc>
              <a:spcBef>
                <a:spcPts val="0"/>
              </a:spcBef>
              <a:spcAft>
                <a:spcPts val="0"/>
              </a:spcAft>
              <a:buClr>
                <a:srgbClr val="000000"/>
              </a:buClr>
              <a:buSzPts val="3200"/>
              <a:buFont typeface="Arial"/>
              <a:buNone/>
            </a:pPr>
            <a:r>
              <a:t/>
            </a:r>
            <a:endParaRPr b="0" i="0" sz="3200" u="none" cap="none" strike="noStrike">
              <a:solidFill>
                <a:srgbClr val="F2F5F8"/>
              </a:solidFill>
              <a:latin typeface="Arial"/>
              <a:ea typeface="Arial"/>
              <a:cs typeface="Arial"/>
              <a:sym typeface="Arial"/>
            </a:endParaRPr>
          </a:p>
          <a:p>
            <a:pPr indent="0" lvl="0" marL="457200" marR="0" rtl="0" algn="l">
              <a:lnSpc>
                <a:spcPct val="115000"/>
              </a:lnSpc>
              <a:spcBef>
                <a:spcPts val="0"/>
              </a:spcBef>
              <a:spcAft>
                <a:spcPts val="0"/>
              </a:spcAft>
              <a:buClr>
                <a:srgbClr val="000000"/>
              </a:buClr>
              <a:buSzPts val="4400"/>
              <a:buFont typeface="Arial"/>
              <a:buNone/>
            </a:pPr>
            <a:r>
              <a:t/>
            </a:r>
            <a:endParaRPr b="1" i="0" sz="4400" u="none" cap="none" strike="noStrike">
              <a:solidFill>
                <a:srgbClr val="FFFFFF"/>
              </a:solidFill>
              <a:latin typeface="Helvetica Neue"/>
              <a:ea typeface="Helvetica Neue"/>
              <a:cs typeface="Helvetica Neue"/>
              <a:sym typeface="Helvetica Neue"/>
            </a:endParaRPr>
          </a:p>
          <a:p>
            <a:pPr indent="0" lvl="0" marL="457200" marR="0" rtl="0" algn="l">
              <a:lnSpc>
                <a:spcPct val="115000"/>
              </a:lnSpc>
              <a:spcBef>
                <a:spcPts val="0"/>
              </a:spcBef>
              <a:spcAft>
                <a:spcPts val="0"/>
              </a:spcAft>
              <a:buClr>
                <a:srgbClr val="000000"/>
              </a:buClr>
              <a:buSzPts val="4400"/>
              <a:buFont typeface="Arial"/>
              <a:buNone/>
            </a:pPr>
            <a:r>
              <a:t/>
            </a:r>
            <a:endParaRPr b="1" i="0" sz="4400" u="none" cap="none" strike="noStrike">
              <a:solidFill>
                <a:srgbClr val="FFFFFF"/>
              </a:solidFill>
              <a:latin typeface="Helvetica Neue"/>
              <a:ea typeface="Helvetica Neue"/>
              <a:cs typeface="Helvetica Neue"/>
              <a:sym typeface="Helvetica Neue"/>
            </a:endParaRPr>
          </a:p>
          <a:p>
            <a:pPr indent="0" lvl="0" marL="457200" marR="0" rtl="0" algn="l">
              <a:lnSpc>
                <a:spcPct val="115000"/>
              </a:lnSpc>
              <a:spcBef>
                <a:spcPts val="0"/>
              </a:spcBef>
              <a:spcAft>
                <a:spcPts val="0"/>
              </a:spcAft>
              <a:buClr>
                <a:srgbClr val="000000"/>
              </a:buClr>
              <a:buSzPts val="4400"/>
              <a:buFont typeface="Arial"/>
              <a:buNone/>
            </a:pPr>
            <a:r>
              <a:t/>
            </a:r>
            <a:endParaRPr b="1" i="0" sz="44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2800"/>
              <a:buFont typeface="Arial"/>
              <a:buNone/>
            </a:pPr>
            <a:r>
              <a:t/>
            </a:r>
            <a:endParaRPr b="1" i="0" sz="28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2800"/>
              <a:buFont typeface="Arial"/>
              <a:buNone/>
            </a:pPr>
            <a:r>
              <a:t/>
            </a:r>
            <a:endParaRPr b="1" i="0" sz="28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2800"/>
              <a:buFont typeface="Arial"/>
              <a:buNone/>
            </a:pPr>
            <a:r>
              <a:t/>
            </a:r>
            <a:endParaRPr b="1" i="0" sz="28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2800"/>
              <a:buFont typeface="Arial"/>
              <a:buNone/>
            </a:pPr>
            <a:r>
              <a:t/>
            </a:r>
            <a:endParaRPr b="1" i="0" sz="28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2800"/>
              <a:buFont typeface="Arial"/>
              <a:buNone/>
            </a:pPr>
            <a:r>
              <a:t/>
            </a:r>
            <a:endParaRPr b="1" i="0" sz="28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4400"/>
              <a:buFont typeface="Arial"/>
              <a:buNone/>
            </a:pPr>
            <a:r>
              <a:t/>
            </a:r>
            <a:endParaRPr b="1" i="0" sz="4400" u="none" cap="none" strike="noStrike">
              <a:solidFill>
                <a:srgbClr val="FFFFFF"/>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4400"/>
              <a:buFont typeface="Arial"/>
              <a:buNone/>
            </a:pPr>
            <a:r>
              <a:t/>
            </a:r>
            <a:endParaRPr b="1" i="0" sz="4400" u="none" cap="none" strike="noStrike">
              <a:solidFill>
                <a:srgbClr val="A9A9A9"/>
              </a:solidFill>
              <a:latin typeface="Helvetica Neue"/>
              <a:ea typeface="Helvetica Neue"/>
              <a:cs typeface="Helvetica Neue"/>
              <a:sym typeface="Helvetica Neue"/>
            </a:endParaRPr>
          </a:p>
          <a:p>
            <a:pPr indent="0" lvl="0" marL="0" marR="0" rtl="0" algn="l">
              <a:lnSpc>
                <a:spcPct val="115000"/>
              </a:lnSpc>
              <a:spcBef>
                <a:spcPts val="0"/>
              </a:spcBef>
              <a:spcAft>
                <a:spcPts val="0"/>
              </a:spcAft>
              <a:buClr>
                <a:srgbClr val="000000"/>
              </a:buClr>
              <a:buSzPts val="2800"/>
              <a:buFont typeface="Arial"/>
              <a:buNone/>
            </a:pPr>
            <a:r>
              <a:t/>
            </a:r>
            <a:endParaRPr b="1" i="0" sz="2800" u="none" cap="none" strike="noStrike">
              <a:solidFill>
                <a:srgbClr val="FFFFFF"/>
              </a:solidFill>
              <a:latin typeface="Helvetica Neue"/>
              <a:ea typeface="Helvetica Neue"/>
              <a:cs typeface="Helvetica Neue"/>
              <a:sym typeface="Helvetica Neue"/>
            </a:endParaRPr>
          </a:p>
        </p:txBody>
      </p:sp>
      <p:sp>
        <p:nvSpPr>
          <p:cNvPr id="345" name="Google Shape;345;g2017a7c1cce_1_83"/>
          <p:cNvSpPr txBox="1"/>
          <p:nvPr/>
        </p:nvSpPr>
        <p:spPr>
          <a:xfrm>
            <a:off x="1206500" y="1862725"/>
            <a:ext cx="92406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200"/>
              <a:buFont typeface="Arial"/>
              <a:buNone/>
            </a:pPr>
            <a:r>
              <a:t/>
            </a:r>
            <a:endParaRPr b="0" i="0" sz="3200" u="none" cap="none" strike="noStrike">
              <a:solidFill>
                <a:srgbClr val="FFFFFF"/>
              </a:solidFill>
              <a:latin typeface="Arial"/>
              <a:ea typeface="Arial"/>
              <a:cs typeface="Arial"/>
              <a:sym typeface="Arial"/>
            </a:endParaRPr>
          </a:p>
        </p:txBody>
      </p:sp>
      <p:sp>
        <p:nvSpPr>
          <p:cNvPr id="346" name="Google Shape;346;g2017a7c1cce_1_83"/>
          <p:cNvSpPr txBox="1"/>
          <p:nvPr/>
        </p:nvSpPr>
        <p:spPr>
          <a:xfrm>
            <a:off x="11078875" y="2671500"/>
            <a:ext cx="12343800" cy="2770500"/>
          </a:xfrm>
          <a:prstGeom prst="rect">
            <a:avLst/>
          </a:prstGeom>
          <a:noFill/>
          <a:ln>
            <a:noFill/>
          </a:ln>
        </p:spPr>
        <p:txBody>
          <a:bodyPr anchorCtr="0" anchor="t" bIns="91425" lIns="91425" spcFirstLastPara="1" rIns="91425" wrap="square" tIns="91425">
            <a:spAutoFit/>
          </a:bodyPr>
          <a:lstStyle/>
          <a:p>
            <a:pPr indent="-419100" lvl="0" marL="457200" marR="0" rtl="0" algn="l">
              <a:lnSpc>
                <a:spcPct val="115000"/>
              </a:lnSpc>
              <a:spcBef>
                <a:spcPts val="0"/>
              </a:spcBef>
              <a:spcAft>
                <a:spcPts val="0"/>
              </a:spcAft>
              <a:buClr>
                <a:srgbClr val="F2F5F8"/>
              </a:buClr>
              <a:buSzPts val="3000"/>
              <a:buFont typeface="Arial"/>
              <a:buChar char="●"/>
            </a:pPr>
            <a:r>
              <a:rPr b="0" i="0" lang="en-US" sz="3000" u="none" cap="none" strike="noStrike">
                <a:solidFill>
                  <a:srgbClr val="D1D2D3"/>
                </a:solidFill>
                <a:latin typeface="Arial"/>
                <a:ea typeface="Arial"/>
                <a:cs typeface="Arial"/>
                <a:sym typeface="Arial"/>
              </a:rPr>
              <a:t>Clockwork: </a:t>
            </a:r>
            <a:r>
              <a:rPr b="0" i="0" lang="en-US" sz="3000" u="sng" cap="none" strike="noStrike">
                <a:solidFill>
                  <a:srgbClr val="EFEFEF"/>
                </a:solidFill>
                <a:latin typeface="Arial"/>
                <a:ea typeface="Arial"/>
                <a:cs typeface="Arial"/>
                <a:sym typeface="Arial"/>
                <a:hlinkClick r:id="rId5">
                  <a:extLst>
                    <a:ext uri="{A12FA001-AC4F-418D-AE19-62706E023703}">
                      <ahyp:hlinkClr val="tx"/>
                    </a:ext>
                  </a:extLst>
                </a:hlinkClick>
              </a:rPr>
              <a:t>https://www.clockwork.xyz/</a:t>
            </a:r>
            <a:endParaRPr b="0" i="0" sz="3000" u="none" cap="none" strike="noStrike">
              <a:solidFill>
                <a:srgbClr val="EFEFEF"/>
              </a:solidFill>
              <a:latin typeface="Arial"/>
              <a:ea typeface="Arial"/>
              <a:cs typeface="Arial"/>
              <a:sym typeface="Arial"/>
            </a:endParaRPr>
          </a:p>
          <a:p>
            <a:pPr indent="-419100" lvl="1" marL="914400" marR="0" rtl="0" algn="l">
              <a:lnSpc>
                <a:spcPct val="115000"/>
              </a:lnSpc>
              <a:spcBef>
                <a:spcPts val="0"/>
              </a:spcBef>
              <a:spcAft>
                <a:spcPts val="0"/>
              </a:spcAft>
              <a:buClr>
                <a:srgbClr val="D1D2D3"/>
              </a:buClr>
              <a:buSzPts val="3000"/>
              <a:buFont typeface="Arial"/>
              <a:buChar char="○"/>
            </a:pPr>
            <a:r>
              <a:rPr b="0" i="0" lang="en-US" sz="3000" u="none" cap="none" strike="noStrike">
                <a:solidFill>
                  <a:srgbClr val="D1D2D3"/>
                </a:solidFill>
                <a:latin typeface="Arial"/>
                <a:ea typeface="Arial"/>
                <a:cs typeface="Arial"/>
                <a:sym typeface="Arial"/>
              </a:rPr>
              <a:t>Example idle game: </a:t>
            </a:r>
            <a:r>
              <a:rPr b="0" i="0" lang="en-US" sz="3000" u="sng" cap="none" strike="noStrike">
                <a:solidFill>
                  <a:srgbClr val="EFEFEF"/>
                </a:solidFill>
                <a:latin typeface="Arial"/>
                <a:ea typeface="Arial"/>
                <a:cs typeface="Arial"/>
                <a:sym typeface="Arial"/>
                <a:hlinkClick r:id="rId6">
                  <a:extLst>
                    <a:ext uri="{A12FA001-AC4F-418D-AE19-62706E023703}">
                      <ahyp:hlinkClr val="tx"/>
                    </a:ext>
                  </a:extLst>
                </a:hlinkClick>
              </a:rPr>
              <a:t>https://github.com/solana-developers/solana-game-starter-kits/tree/main/idle-game</a:t>
            </a:r>
            <a:endParaRPr b="0" i="0" sz="3000" u="none" cap="none" strike="noStrike">
              <a:solidFill>
                <a:srgbClr val="EFEFEF"/>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000"/>
              <a:buFont typeface="Arial"/>
              <a:buNone/>
            </a:pPr>
            <a:r>
              <a:t/>
            </a:r>
            <a:endParaRPr b="0" i="0" sz="3000" u="none" cap="none" strike="noStrike">
              <a:solidFill>
                <a:srgbClr val="D1D2D3"/>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1280057e16d_0_2593"/>
          <p:cNvSpPr txBox="1"/>
          <p:nvPr/>
        </p:nvSpPr>
        <p:spPr>
          <a:xfrm>
            <a:off x="3843075" y="2700675"/>
            <a:ext cx="14142300" cy="482700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Clr>
                <a:srgbClr val="FFFFFF"/>
              </a:buClr>
              <a:buSzPts val="19600"/>
              <a:buFont typeface="Helvetica Neue"/>
              <a:buNone/>
            </a:pPr>
            <a:r>
              <a:rPr b="1" i="0" lang="en-US" sz="19600" u="none" cap="none" strike="noStrike">
                <a:solidFill>
                  <a:srgbClr val="FFFFFF"/>
                </a:solidFill>
                <a:latin typeface="Helvetica Neue"/>
                <a:ea typeface="Helvetica Neue"/>
                <a:cs typeface="Helvetica Neue"/>
                <a:sym typeface="Helvetica Neue"/>
              </a:rPr>
              <a:t>Turn on the wind</a:t>
            </a:r>
            <a:endParaRPr b="0" i="0" sz="1400" u="none" cap="none" strike="noStrike">
              <a:solidFill>
                <a:srgbClr val="000000"/>
              </a:solidFill>
              <a:latin typeface="Arial"/>
              <a:ea typeface="Arial"/>
              <a:cs typeface="Arial"/>
              <a:sym typeface="Arial"/>
            </a:endParaRPr>
          </a:p>
        </p:txBody>
      </p:sp>
      <p:pic>
        <p:nvPicPr>
          <p:cNvPr descr="Google Shape;61;p14" id="216" name="Google Shape;216;g1280057e16d_0_2593"/>
          <p:cNvPicPr preferRelativeResize="0"/>
          <p:nvPr/>
        </p:nvPicPr>
        <p:blipFill rotWithShape="1">
          <a:blip r:embed="rId3">
            <a:alphaModFix/>
          </a:blip>
          <a:srcRect b="0" l="0" r="0" t="0"/>
          <a:stretch/>
        </p:blipFill>
        <p:spPr>
          <a:xfrm>
            <a:off x="12117837" y="10702456"/>
            <a:ext cx="4563359" cy="55314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2017a7c1cce_0_17"/>
          <p:cNvSpPr txBox="1"/>
          <p:nvPr>
            <p:ph idx="4294967295" type="title"/>
          </p:nvPr>
        </p:nvSpPr>
        <p:spPr>
          <a:xfrm>
            <a:off x="1206500" y="952500"/>
            <a:ext cx="21414900" cy="171900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FFFFFF"/>
              </a:buClr>
              <a:buSzPts val="8800"/>
              <a:buFont typeface="Helvetica Neue"/>
              <a:buNone/>
            </a:pPr>
            <a:r>
              <a:rPr lang="en-US" sz="8800"/>
              <a:t>Starting a thread that moves ships</a:t>
            </a:r>
            <a:endParaRPr/>
          </a:p>
        </p:txBody>
      </p:sp>
      <p:sp>
        <p:nvSpPr>
          <p:cNvPr id="222" name="Google Shape;222;g2017a7c1cce_0_17"/>
          <p:cNvSpPr txBox="1"/>
          <p:nvPr/>
        </p:nvSpPr>
        <p:spPr>
          <a:xfrm>
            <a:off x="1013600" y="2538800"/>
            <a:ext cx="21607800" cy="754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chemeClr val="dk1"/>
              </a:buClr>
              <a:buSzPts val="1100"/>
              <a:buFont typeface="Arial"/>
              <a:buNone/>
            </a:pPr>
            <a:r>
              <a:rPr b="0" i="0" lang="en-US" sz="3700" u="none" cap="none" strike="noStrike">
                <a:solidFill>
                  <a:srgbClr val="F2F5F8"/>
                </a:solidFill>
                <a:latin typeface="Source Code Pro"/>
                <a:ea typeface="Source Code Pro"/>
                <a:cs typeface="Source Code Pro"/>
                <a:sym typeface="Source Code Pro"/>
              </a:rPr>
              <a:t>Create a thread which moves ships on chain every few seconds. </a:t>
            </a:r>
            <a:endParaRPr b="0" i="0" sz="3700" u="none" cap="none" strike="noStrike">
              <a:solidFill>
                <a:srgbClr val="F2F5F8"/>
              </a:solidFill>
              <a:latin typeface="Source Code Pro"/>
              <a:ea typeface="Source Code Pro"/>
              <a:cs typeface="Source Code Pro"/>
              <a:sym typeface="Source Code Pro"/>
            </a:endParaRPr>
          </a:p>
        </p:txBody>
      </p:sp>
      <p:pic>
        <p:nvPicPr>
          <p:cNvPr id="223" name="Google Shape;223;g2017a7c1cce_0_17"/>
          <p:cNvPicPr preferRelativeResize="0"/>
          <p:nvPr/>
        </p:nvPicPr>
        <p:blipFill rotWithShape="1">
          <a:blip r:embed="rId3">
            <a:alphaModFix/>
          </a:blip>
          <a:srcRect b="0" l="0" r="0" t="0"/>
          <a:stretch/>
        </p:blipFill>
        <p:spPr>
          <a:xfrm>
            <a:off x="3464225" y="4845225"/>
            <a:ext cx="16899451" cy="8004125"/>
          </a:xfrm>
          <a:prstGeom prst="rect">
            <a:avLst/>
          </a:prstGeom>
          <a:noFill/>
          <a:ln>
            <a:noFill/>
          </a:ln>
        </p:spPr>
      </p:pic>
      <p:sp>
        <p:nvSpPr>
          <p:cNvPr id="224" name="Google Shape;224;g2017a7c1cce_0_17"/>
          <p:cNvSpPr txBox="1"/>
          <p:nvPr/>
        </p:nvSpPr>
        <p:spPr>
          <a:xfrm>
            <a:off x="1013600" y="3692013"/>
            <a:ext cx="21607800" cy="754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chemeClr val="dk1"/>
              </a:buClr>
              <a:buSzPts val="1100"/>
              <a:buFont typeface="Arial"/>
              <a:buNone/>
            </a:pPr>
            <a:r>
              <a:rPr lang="en-US" sz="3700">
                <a:solidFill>
                  <a:srgbClr val="F2F5F8"/>
                </a:solidFill>
                <a:latin typeface="Source Code Pro"/>
                <a:ea typeface="Source Code Pro"/>
                <a:cs typeface="Source Code Pro"/>
                <a:sym typeface="Source Code Pro"/>
              </a:rPr>
              <a:t>https://solplay.de/sevenseas/index.html</a:t>
            </a:r>
            <a:endParaRPr b="0" i="0" sz="3700" u="none" cap="none" strike="noStrike">
              <a:solidFill>
                <a:srgbClr val="F2F5F8"/>
              </a:solidFill>
              <a:latin typeface="Source Code Pro"/>
              <a:ea typeface="Source Code Pro"/>
              <a:cs typeface="Source Code Pro"/>
              <a:sym typeface="Source Code P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g1fa8f953c16_0_194"/>
          <p:cNvSpPr txBox="1"/>
          <p:nvPr/>
        </p:nvSpPr>
        <p:spPr>
          <a:xfrm>
            <a:off x="2442350" y="2766475"/>
            <a:ext cx="14880600" cy="118200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Clr>
                <a:srgbClr val="FFFFFF"/>
              </a:buClr>
              <a:buSzPts val="19600"/>
              <a:buFont typeface="Helvetica Neue"/>
              <a:buNone/>
            </a:pPr>
            <a:r>
              <a:rPr b="1" i="0" lang="en-US" sz="9600" u="none" cap="none" strike="noStrike">
                <a:solidFill>
                  <a:srgbClr val="FFFFFF"/>
                </a:solidFill>
                <a:latin typeface="Helvetica Neue"/>
                <a:ea typeface="Helvetica Neue"/>
                <a:cs typeface="Helvetica Neue"/>
                <a:sym typeface="Helvetica Neue"/>
              </a:rPr>
              <a:t>Clock work threads</a:t>
            </a:r>
            <a:endParaRPr b="0" i="0" sz="9600" u="none" cap="none" strike="noStrike">
              <a:solidFill>
                <a:srgbClr val="000000"/>
              </a:solidFill>
              <a:latin typeface="Arial"/>
              <a:ea typeface="Arial"/>
              <a:cs typeface="Arial"/>
              <a:sym typeface="Arial"/>
            </a:endParaRPr>
          </a:p>
        </p:txBody>
      </p:sp>
      <p:pic>
        <p:nvPicPr>
          <p:cNvPr descr="Google Shape;61;p14" id="230" name="Google Shape;230;g1fa8f953c16_0_194"/>
          <p:cNvPicPr preferRelativeResize="0"/>
          <p:nvPr/>
        </p:nvPicPr>
        <p:blipFill rotWithShape="1">
          <a:blip r:embed="rId3">
            <a:alphaModFix/>
          </a:blip>
          <a:srcRect b="0" l="0" r="0" t="0"/>
          <a:stretch/>
        </p:blipFill>
        <p:spPr>
          <a:xfrm>
            <a:off x="12117837" y="10702456"/>
            <a:ext cx="4563359" cy="55314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g23e8612c48c_0_519"/>
          <p:cNvPicPr preferRelativeResize="0"/>
          <p:nvPr/>
        </p:nvPicPr>
        <p:blipFill rotWithShape="1">
          <a:blip r:embed="rId3">
            <a:alphaModFix/>
          </a:blip>
          <a:srcRect b="0" l="0" r="0" t="0"/>
          <a:stretch/>
        </p:blipFill>
        <p:spPr>
          <a:xfrm>
            <a:off x="0" y="0"/>
            <a:ext cx="24384005" cy="13715974"/>
          </a:xfrm>
          <a:prstGeom prst="rect">
            <a:avLst/>
          </a:prstGeom>
          <a:noFill/>
          <a:ln>
            <a:noFill/>
          </a:ln>
        </p:spPr>
      </p:pic>
      <p:sp>
        <p:nvSpPr>
          <p:cNvPr id="236" name="Google Shape;236;g23e8612c48c_0_519"/>
          <p:cNvSpPr/>
          <p:nvPr/>
        </p:nvSpPr>
        <p:spPr>
          <a:xfrm>
            <a:off x="770000" y="0"/>
            <a:ext cx="23613600" cy="13716000"/>
          </a:xfrm>
          <a:prstGeom prst="rect">
            <a:avLst/>
          </a:prstGeom>
          <a:solidFill>
            <a:schemeClr val="dk1"/>
          </a:solidFill>
          <a:ln>
            <a:noFill/>
          </a:ln>
        </p:spPr>
        <p:txBody>
          <a:bodyPr anchorCtr="0" anchor="ctr" bIns="243800" lIns="243800" spcFirstLastPara="1" rIns="243800" wrap="square" tIns="243800">
            <a:noAutofit/>
          </a:bodyPr>
          <a:lstStyle/>
          <a:p>
            <a:pPr indent="0" lvl="0" marL="0" marR="0" rtl="0" algn="l">
              <a:lnSpc>
                <a:spcPct val="100000"/>
              </a:lnSpc>
              <a:spcBef>
                <a:spcPts val="0"/>
              </a:spcBef>
              <a:spcAft>
                <a:spcPts val="0"/>
              </a:spcAft>
              <a:buClr>
                <a:srgbClr val="000000"/>
              </a:buClr>
              <a:buSzPts val="3700"/>
              <a:buFont typeface="Arial"/>
              <a:buNone/>
            </a:pPr>
            <a:r>
              <a:t/>
            </a:r>
            <a:endParaRPr b="0" i="0" sz="3700" u="none" cap="none" strike="noStrike">
              <a:solidFill>
                <a:srgbClr val="F2F5F8"/>
              </a:solidFill>
              <a:latin typeface="Arial"/>
              <a:ea typeface="Arial"/>
              <a:cs typeface="Arial"/>
              <a:sym typeface="Arial"/>
            </a:endParaRPr>
          </a:p>
        </p:txBody>
      </p:sp>
      <p:sp>
        <p:nvSpPr>
          <p:cNvPr id="237" name="Google Shape;237;g23e8612c48c_0_519"/>
          <p:cNvSpPr txBox="1"/>
          <p:nvPr/>
        </p:nvSpPr>
        <p:spPr>
          <a:xfrm>
            <a:off x="1465682" y="1296075"/>
            <a:ext cx="21702900" cy="1920000"/>
          </a:xfrm>
          <a:prstGeom prst="rect">
            <a:avLst/>
          </a:prstGeom>
          <a:noFill/>
          <a:ln>
            <a:noFill/>
          </a:ln>
        </p:spPr>
        <p:txBody>
          <a:bodyPr anchorCtr="0" anchor="t" bIns="0" lIns="0" spcFirstLastPara="1" rIns="0" wrap="square" tIns="33875">
            <a:noAutofit/>
          </a:bodyPr>
          <a:lstStyle/>
          <a:p>
            <a:pPr indent="0" lvl="0" marL="38100" marR="12700" rtl="0" algn="l">
              <a:lnSpc>
                <a:spcPct val="85000"/>
              </a:lnSpc>
              <a:spcBef>
                <a:spcPts val="0"/>
              </a:spcBef>
              <a:spcAft>
                <a:spcPts val="0"/>
              </a:spcAft>
              <a:buClr>
                <a:srgbClr val="000000"/>
              </a:buClr>
              <a:buSzPts val="13300"/>
              <a:buFont typeface="Arial"/>
              <a:buNone/>
            </a:pPr>
            <a:r>
              <a:rPr b="0" i="0" lang="en-US" sz="13300" u="none" cap="none" strike="noStrike">
                <a:solidFill>
                  <a:srgbClr val="FFFFFF"/>
                </a:solidFill>
                <a:latin typeface="Helvetica Neue Light"/>
                <a:ea typeface="Helvetica Neue Light"/>
                <a:cs typeface="Helvetica Neue Light"/>
                <a:sym typeface="Helvetica Neue Light"/>
              </a:rPr>
              <a:t>How does clock work work</a:t>
            </a:r>
            <a:endParaRPr b="0" i="0" sz="13300" u="none" cap="none" strike="noStrike">
              <a:solidFill>
                <a:srgbClr val="FFFFFF"/>
              </a:solidFill>
              <a:latin typeface="Helvetica Neue Light"/>
              <a:ea typeface="Helvetica Neue Light"/>
              <a:cs typeface="Helvetica Neue Light"/>
              <a:sym typeface="Helvetica Neue Light"/>
            </a:endParaRPr>
          </a:p>
        </p:txBody>
      </p:sp>
      <p:sp>
        <p:nvSpPr>
          <p:cNvPr id="238" name="Google Shape;238;g23e8612c48c_0_519"/>
          <p:cNvSpPr/>
          <p:nvPr/>
        </p:nvSpPr>
        <p:spPr>
          <a:xfrm>
            <a:off x="1985200" y="3662000"/>
            <a:ext cx="21183300" cy="8574300"/>
          </a:xfrm>
          <a:prstGeom prst="rect">
            <a:avLst/>
          </a:prstGeom>
          <a:solidFill>
            <a:srgbClr val="110A2A">
              <a:alpha val="66274"/>
            </a:srgbClr>
          </a:solidFill>
          <a:ln cap="flat" cmpd="sng" w="9525">
            <a:solidFill>
              <a:srgbClr val="EFEFEF"/>
            </a:solidFill>
            <a:prstDash val="solid"/>
            <a:round/>
            <a:headEnd len="sm" w="sm" type="none"/>
            <a:tailEnd len="sm" w="sm" type="none"/>
          </a:ln>
        </p:spPr>
        <p:txBody>
          <a:bodyPr anchorCtr="0" anchor="t" bIns="243800" lIns="243800" spcFirstLastPara="1" rIns="243800" wrap="square" tIns="243800">
            <a:noAutofit/>
          </a:bodyPr>
          <a:lstStyle/>
          <a:p>
            <a:pPr indent="-457200" lvl="0" marL="457200" marR="0" rtl="0" algn="l">
              <a:lnSpc>
                <a:spcPct val="150000"/>
              </a:lnSpc>
              <a:spcBef>
                <a:spcPts val="0"/>
              </a:spcBef>
              <a:spcAft>
                <a:spcPts val="0"/>
              </a:spcAft>
              <a:buClr>
                <a:srgbClr val="F2F5F8"/>
              </a:buClr>
              <a:buSzPts val="3700"/>
              <a:buFont typeface="Source Code Pro"/>
              <a:buChar char="-"/>
            </a:pPr>
            <a:r>
              <a:rPr b="0" i="0" lang="en-US" sz="3700" u="none" cap="none" strike="noStrike">
                <a:solidFill>
                  <a:srgbClr val="F2F5F8"/>
                </a:solidFill>
                <a:latin typeface="Source Code Pro"/>
                <a:ea typeface="Source Code Pro"/>
                <a:cs typeface="Source Code Pro"/>
                <a:sym typeface="Source Code Pro"/>
              </a:rPr>
              <a:t>Create a thread with an instruction on your program</a:t>
            </a:r>
            <a:endParaRPr b="0" i="0" sz="3700" u="none" cap="none" strike="noStrike">
              <a:solidFill>
                <a:srgbClr val="F2F5F8"/>
              </a:solidFill>
              <a:latin typeface="Source Code Pro"/>
              <a:ea typeface="Source Code Pro"/>
              <a:cs typeface="Source Code Pro"/>
              <a:sym typeface="Source Code Pro"/>
            </a:endParaRPr>
          </a:p>
          <a:p>
            <a:pPr indent="-457200" lvl="0" marL="457200" marR="0" rtl="0" algn="l">
              <a:lnSpc>
                <a:spcPct val="150000"/>
              </a:lnSpc>
              <a:spcBef>
                <a:spcPts val="0"/>
              </a:spcBef>
              <a:spcAft>
                <a:spcPts val="0"/>
              </a:spcAft>
              <a:buClr>
                <a:srgbClr val="F2F5F8"/>
              </a:buClr>
              <a:buSzPts val="3700"/>
              <a:buFont typeface="Source Code Pro"/>
              <a:buChar char="-"/>
            </a:pPr>
            <a:r>
              <a:rPr b="0" i="0" lang="en-US" sz="3700" u="none" cap="none" strike="noStrike">
                <a:solidFill>
                  <a:srgbClr val="F2F5F8"/>
                </a:solidFill>
                <a:latin typeface="Source Code Pro"/>
                <a:ea typeface="Source Code Pro"/>
                <a:cs typeface="Source Code Pro"/>
                <a:sym typeface="Source Code Pro"/>
              </a:rPr>
              <a:t>Clock work has a worker network that triggers this instruction </a:t>
            </a:r>
            <a:endParaRPr b="0" i="0" sz="3700" u="none" cap="none" strike="noStrike">
              <a:solidFill>
                <a:srgbClr val="F2F5F8"/>
              </a:solidFill>
              <a:latin typeface="Source Code Pro"/>
              <a:ea typeface="Source Code Pro"/>
              <a:cs typeface="Source Code Pro"/>
              <a:sym typeface="Source Code Pro"/>
            </a:endParaRPr>
          </a:p>
          <a:p>
            <a:pPr indent="-457200" lvl="0" marL="457200" marR="0" rtl="0" algn="l">
              <a:lnSpc>
                <a:spcPct val="150000"/>
              </a:lnSpc>
              <a:spcBef>
                <a:spcPts val="0"/>
              </a:spcBef>
              <a:spcAft>
                <a:spcPts val="0"/>
              </a:spcAft>
              <a:buClr>
                <a:srgbClr val="F2F5F8"/>
              </a:buClr>
              <a:buSzPts val="3700"/>
              <a:buFont typeface="Source Code Pro"/>
              <a:buChar char="-"/>
            </a:pPr>
            <a:r>
              <a:rPr b="0" i="0" lang="en-US" sz="3700" u="none" cap="none" strike="noStrike">
                <a:solidFill>
                  <a:srgbClr val="F2F5F8"/>
                </a:solidFill>
                <a:latin typeface="Source Code Pro"/>
                <a:ea typeface="Source Code Pro"/>
                <a:cs typeface="Source Code Pro"/>
                <a:sym typeface="Source Code Pro"/>
              </a:rPr>
              <a:t>Fees are taken from the thread account </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rPr b="0" i="0" lang="en-US" sz="3700" u="none" cap="none" strike="noStrike">
                <a:solidFill>
                  <a:srgbClr val="F2F5F8"/>
                </a:solidFill>
                <a:latin typeface="Source Code Pro"/>
                <a:ea typeface="Source Code Pro"/>
                <a:cs typeface="Source Code Pro"/>
                <a:sym typeface="Source Code Pro"/>
              </a:rPr>
              <a:t>Cost: 0.000001 Sol per instruction</a:t>
            </a:r>
            <a:endParaRPr b="0" i="0" sz="3700" u="none" cap="none" strike="noStrike">
              <a:solidFill>
                <a:srgbClr val="F2F5F8"/>
              </a:solidFill>
              <a:latin typeface="Source Code Pro"/>
              <a:ea typeface="Source Code Pro"/>
              <a:cs typeface="Source Code Pro"/>
              <a:sym typeface="Source Code Pro"/>
            </a:endParaRPr>
          </a:p>
          <a:p>
            <a:pPr indent="0" lvl="0" marL="45720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45720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45720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g249be288e01_1_17"/>
          <p:cNvPicPr preferRelativeResize="0"/>
          <p:nvPr/>
        </p:nvPicPr>
        <p:blipFill rotWithShape="1">
          <a:blip r:embed="rId3">
            <a:alphaModFix/>
          </a:blip>
          <a:srcRect b="0" l="0" r="0" t="0"/>
          <a:stretch/>
        </p:blipFill>
        <p:spPr>
          <a:xfrm>
            <a:off x="0" y="0"/>
            <a:ext cx="24384005" cy="13715974"/>
          </a:xfrm>
          <a:prstGeom prst="rect">
            <a:avLst/>
          </a:prstGeom>
          <a:noFill/>
          <a:ln>
            <a:noFill/>
          </a:ln>
        </p:spPr>
      </p:pic>
      <p:sp>
        <p:nvSpPr>
          <p:cNvPr id="244" name="Google Shape;244;g249be288e01_1_17"/>
          <p:cNvSpPr/>
          <p:nvPr/>
        </p:nvSpPr>
        <p:spPr>
          <a:xfrm>
            <a:off x="770000" y="0"/>
            <a:ext cx="23613600" cy="13716000"/>
          </a:xfrm>
          <a:prstGeom prst="rect">
            <a:avLst/>
          </a:prstGeom>
          <a:solidFill>
            <a:schemeClr val="dk1"/>
          </a:solidFill>
          <a:ln>
            <a:noFill/>
          </a:ln>
        </p:spPr>
        <p:txBody>
          <a:bodyPr anchorCtr="0" anchor="ctr" bIns="243800" lIns="243800" spcFirstLastPara="1" rIns="243800" wrap="square" tIns="243800">
            <a:noAutofit/>
          </a:bodyPr>
          <a:lstStyle/>
          <a:p>
            <a:pPr indent="0" lvl="0" marL="0" marR="0" rtl="0" algn="l">
              <a:lnSpc>
                <a:spcPct val="100000"/>
              </a:lnSpc>
              <a:spcBef>
                <a:spcPts val="0"/>
              </a:spcBef>
              <a:spcAft>
                <a:spcPts val="0"/>
              </a:spcAft>
              <a:buClr>
                <a:srgbClr val="000000"/>
              </a:buClr>
              <a:buSzPts val="3700"/>
              <a:buFont typeface="Arial"/>
              <a:buNone/>
            </a:pPr>
            <a:r>
              <a:t/>
            </a:r>
            <a:endParaRPr b="0" i="0" sz="3700" u="none" cap="none" strike="noStrike">
              <a:solidFill>
                <a:srgbClr val="F2F5F8"/>
              </a:solidFill>
              <a:latin typeface="Arial"/>
              <a:ea typeface="Arial"/>
              <a:cs typeface="Arial"/>
              <a:sym typeface="Arial"/>
            </a:endParaRPr>
          </a:p>
        </p:txBody>
      </p:sp>
      <p:sp>
        <p:nvSpPr>
          <p:cNvPr id="245" name="Google Shape;245;g249be288e01_1_17"/>
          <p:cNvSpPr txBox="1"/>
          <p:nvPr/>
        </p:nvSpPr>
        <p:spPr>
          <a:xfrm>
            <a:off x="1465682" y="1296075"/>
            <a:ext cx="21702900" cy="1920000"/>
          </a:xfrm>
          <a:prstGeom prst="rect">
            <a:avLst/>
          </a:prstGeom>
          <a:noFill/>
          <a:ln>
            <a:noFill/>
          </a:ln>
        </p:spPr>
        <p:txBody>
          <a:bodyPr anchorCtr="0" anchor="t" bIns="0" lIns="0" spcFirstLastPara="1" rIns="0" wrap="square" tIns="33875">
            <a:noAutofit/>
          </a:bodyPr>
          <a:lstStyle/>
          <a:p>
            <a:pPr indent="0" lvl="0" marL="38100" marR="12700" rtl="0" algn="l">
              <a:lnSpc>
                <a:spcPct val="85000"/>
              </a:lnSpc>
              <a:spcBef>
                <a:spcPts val="0"/>
              </a:spcBef>
              <a:spcAft>
                <a:spcPts val="0"/>
              </a:spcAft>
              <a:buClr>
                <a:srgbClr val="000000"/>
              </a:buClr>
              <a:buSzPts val="13300"/>
              <a:buFont typeface="Arial"/>
              <a:buNone/>
            </a:pPr>
            <a:r>
              <a:rPr b="0" i="0" lang="en-US" sz="13300" u="none" cap="none" strike="noStrike">
                <a:solidFill>
                  <a:srgbClr val="FFFFFF"/>
                </a:solidFill>
                <a:latin typeface="Helvetica Neue Light"/>
                <a:ea typeface="Helvetica Neue Light"/>
                <a:cs typeface="Helvetica Neue Light"/>
                <a:sym typeface="Helvetica Neue Light"/>
              </a:rPr>
              <a:t>Triggers</a:t>
            </a:r>
            <a:endParaRPr b="0" i="0" sz="13300" u="none" cap="none" strike="noStrike">
              <a:solidFill>
                <a:srgbClr val="FFFFFF"/>
              </a:solidFill>
              <a:latin typeface="Helvetica Neue Light"/>
              <a:ea typeface="Helvetica Neue Light"/>
              <a:cs typeface="Helvetica Neue Light"/>
              <a:sym typeface="Helvetica Neue Light"/>
            </a:endParaRPr>
          </a:p>
        </p:txBody>
      </p:sp>
      <p:sp>
        <p:nvSpPr>
          <p:cNvPr id="246" name="Google Shape;246;g249be288e01_1_17"/>
          <p:cNvSpPr/>
          <p:nvPr/>
        </p:nvSpPr>
        <p:spPr>
          <a:xfrm>
            <a:off x="1985200" y="3662000"/>
            <a:ext cx="21183300" cy="8574300"/>
          </a:xfrm>
          <a:prstGeom prst="rect">
            <a:avLst/>
          </a:prstGeom>
          <a:solidFill>
            <a:srgbClr val="110A2A">
              <a:alpha val="66666"/>
            </a:srgbClr>
          </a:solidFill>
          <a:ln cap="flat" cmpd="sng" w="9525">
            <a:solidFill>
              <a:srgbClr val="EFEFEF"/>
            </a:solidFill>
            <a:prstDash val="solid"/>
            <a:round/>
            <a:headEnd len="sm" w="sm" type="none"/>
            <a:tailEnd len="sm" w="sm" type="none"/>
          </a:ln>
        </p:spPr>
        <p:txBody>
          <a:bodyPr anchorCtr="0" anchor="t" bIns="243800" lIns="243800" spcFirstLastPara="1" rIns="243800" wrap="square" tIns="243800">
            <a:noAutofit/>
          </a:bodyPr>
          <a:lstStyle/>
          <a:p>
            <a:pPr indent="-457200" lvl="0" marL="457200" marR="0" rtl="0" algn="l">
              <a:lnSpc>
                <a:spcPct val="150000"/>
              </a:lnSpc>
              <a:spcBef>
                <a:spcPts val="0"/>
              </a:spcBef>
              <a:spcAft>
                <a:spcPts val="0"/>
              </a:spcAft>
              <a:buClr>
                <a:srgbClr val="F2F5F8"/>
              </a:buClr>
              <a:buSzPts val="3700"/>
              <a:buFont typeface="Source Code Pro"/>
              <a:buChar char="-"/>
            </a:pPr>
            <a:r>
              <a:rPr b="0" i="0" lang="en-US" sz="3700" u="none" cap="none" strike="noStrike">
                <a:solidFill>
                  <a:srgbClr val="F2F5F8"/>
                </a:solidFill>
                <a:latin typeface="Source Code Pro"/>
                <a:ea typeface="Source Code Pro"/>
                <a:cs typeface="Source Code Pro"/>
                <a:sym typeface="Source Code Pro"/>
              </a:rPr>
              <a:t>Cron notation: </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rPr b="0" i="0" lang="en-US" sz="3700" u="none" cap="none" strike="noStrike">
                <a:solidFill>
                  <a:srgbClr val="F2F5F8"/>
                </a:solidFill>
                <a:latin typeface="Source Code Pro"/>
                <a:ea typeface="Source Code Pro"/>
                <a:cs typeface="Source Code Pro"/>
                <a:sym typeface="Source Code Pro"/>
              </a:rPr>
              <a:t>http://www.quartz-scheduler.org/documentation/quartz-2.3.0/tutorials/cro</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rPr b="0" i="0" lang="en-US" sz="3700" u="none" cap="none" strike="noStrike">
                <a:solidFill>
                  <a:srgbClr val="F2F5F8"/>
                </a:solidFill>
                <a:latin typeface="Source Code Pro"/>
                <a:ea typeface="Source Code Pro"/>
                <a:cs typeface="Source Code Pro"/>
                <a:sym typeface="Source Code Pro"/>
              </a:rPr>
              <a:t>ntrigger.html</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15000"/>
              </a:lnSpc>
              <a:spcBef>
                <a:spcPts val="0"/>
              </a:spcBef>
              <a:spcAft>
                <a:spcPts val="0"/>
              </a:spcAft>
              <a:buClr>
                <a:srgbClr val="000000"/>
              </a:buClr>
              <a:buSzPts val="3400"/>
              <a:buFont typeface="Arial"/>
              <a:buNone/>
            </a:pPr>
            <a:r>
              <a:rPr b="0" i="0" lang="en-US" sz="3400" u="none" cap="none" strike="noStrike">
                <a:solidFill>
                  <a:srgbClr val="333333"/>
                </a:solidFill>
                <a:highlight>
                  <a:srgbClr val="FFFFFF"/>
                </a:highlight>
                <a:latin typeface="Arial"/>
                <a:ea typeface="Arial"/>
                <a:cs typeface="Arial"/>
                <a:sym typeface="Arial"/>
              </a:rPr>
              <a:t>0 0 12 * * ?   — Fire at 12pm (noon) every day</a:t>
            </a:r>
            <a:endParaRPr b="0" i="0" sz="3400" u="none" cap="none" strike="noStrike">
              <a:solidFill>
                <a:srgbClr val="333333"/>
              </a:solidFill>
              <a:highlight>
                <a:srgbClr val="FFFFFF"/>
              </a:highlight>
              <a:latin typeface="Arial"/>
              <a:ea typeface="Arial"/>
              <a:cs typeface="Arial"/>
              <a:sym typeface="Arial"/>
            </a:endParaRPr>
          </a:p>
          <a:p>
            <a:pPr indent="-444500" lvl="0" marL="457200" marR="0" rtl="0" algn="l">
              <a:lnSpc>
                <a:spcPct val="115000"/>
              </a:lnSpc>
              <a:spcBef>
                <a:spcPts val="1400"/>
              </a:spcBef>
              <a:spcAft>
                <a:spcPts val="0"/>
              </a:spcAft>
              <a:buClr>
                <a:srgbClr val="EFEFEF"/>
              </a:buClr>
              <a:buSzPts val="3400"/>
              <a:buFont typeface="Arial"/>
              <a:buChar char="-"/>
            </a:pPr>
            <a:r>
              <a:rPr b="0" i="0" lang="en-US" sz="3400" u="none" cap="none" strike="noStrike">
                <a:solidFill>
                  <a:srgbClr val="EFEFEF"/>
                </a:solidFill>
                <a:latin typeface="Arial"/>
                <a:ea typeface="Arial"/>
                <a:cs typeface="Arial"/>
                <a:sym typeface="Arial"/>
              </a:rPr>
              <a:t>Account change: </a:t>
            </a:r>
            <a:endParaRPr b="0" i="0" sz="3400" u="none" cap="none" strike="noStrike">
              <a:solidFill>
                <a:srgbClr val="EFEFEF"/>
              </a:solidFill>
              <a:latin typeface="Arial"/>
              <a:ea typeface="Arial"/>
              <a:cs typeface="Arial"/>
              <a:sym typeface="Arial"/>
            </a:endParaRPr>
          </a:p>
          <a:p>
            <a:pPr indent="-444500" lvl="1" marL="914400" marR="0" rtl="0" algn="l">
              <a:lnSpc>
                <a:spcPct val="115000"/>
              </a:lnSpc>
              <a:spcBef>
                <a:spcPts val="0"/>
              </a:spcBef>
              <a:spcAft>
                <a:spcPts val="0"/>
              </a:spcAft>
              <a:buClr>
                <a:srgbClr val="EFEFEF"/>
              </a:buClr>
              <a:buSzPts val="3400"/>
              <a:buFont typeface="Arial"/>
              <a:buChar char="-"/>
            </a:pPr>
            <a:r>
              <a:rPr b="0" i="0" lang="en-US" sz="3400" u="none" cap="none" strike="noStrike">
                <a:solidFill>
                  <a:srgbClr val="EFEFEF"/>
                </a:solidFill>
                <a:latin typeface="Arial"/>
                <a:ea typeface="Arial"/>
                <a:cs typeface="Arial"/>
                <a:sym typeface="Arial"/>
              </a:rPr>
              <a:t>Liste to pyth oracle to accumulate price data for example</a:t>
            </a:r>
            <a:endParaRPr b="0" i="0" sz="3400" u="none" cap="none" strike="noStrike">
              <a:solidFill>
                <a:srgbClr val="EFEFEF"/>
              </a:solidFill>
              <a:latin typeface="Arial"/>
              <a:ea typeface="Arial"/>
              <a:cs typeface="Arial"/>
              <a:sym typeface="Arial"/>
            </a:endParaRPr>
          </a:p>
          <a:p>
            <a:pPr indent="-444500" lvl="0" marL="457200" marR="0" rtl="0" algn="l">
              <a:lnSpc>
                <a:spcPct val="115000"/>
              </a:lnSpc>
              <a:spcBef>
                <a:spcPts val="0"/>
              </a:spcBef>
              <a:spcAft>
                <a:spcPts val="0"/>
              </a:spcAft>
              <a:buClr>
                <a:srgbClr val="EFEFEF"/>
              </a:buClr>
              <a:buSzPts val="3400"/>
              <a:buFont typeface="Arial"/>
              <a:buChar char="-"/>
            </a:pPr>
            <a:r>
              <a:rPr b="0" i="0" lang="en-US" sz="3400" u="none" cap="none" strike="noStrike">
                <a:solidFill>
                  <a:srgbClr val="EFEFEF"/>
                </a:solidFill>
                <a:latin typeface="Arial"/>
                <a:ea typeface="Arial"/>
                <a:cs typeface="Arial"/>
                <a:sym typeface="Arial"/>
              </a:rPr>
              <a:t>now</a:t>
            </a:r>
            <a:endParaRPr b="0" i="0" sz="3400" u="none" cap="none" strike="noStrike">
              <a:solidFill>
                <a:srgbClr val="EFEFEF"/>
              </a:solidFill>
              <a:latin typeface="Arial"/>
              <a:ea typeface="Arial"/>
              <a:cs typeface="Arial"/>
              <a:sym typeface="Arial"/>
            </a:endParaRPr>
          </a:p>
          <a:p>
            <a:pPr indent="-444500" lvl="0" marL="457200" marR="0" rtl="0" algn="l">
              <a:lnSpc>
                <a:spcPct val="115000"/>
              </a:lnSpc>
              <a:spcBef>
                <a:spcPts val="0"/>
              </a:spcBef>
              <a:spcAft>
                <a:spcPts val="0"/>
              </a:spcAft>
              <a:buClr>
                <a:srgbClr val="EFEFEF"/>
              </a:buClr>
              <a:buSzPts val="3400"/>
              <a:buFont typeface="Arial"/>
              <a:buChar char="-"/>
            </a:pPr>
            <a:r>
              <a:rPr b="0" i="0" lang="en-US" sz="3400" u="none" cap="none" strike="noStrike">
                <a:solidFill>
                  <a:srgbClr val="EFEFEF"/>
                </a:solidFill>
                <a:latin typeface="Arial"/>
                <a:ea typeface="Arial"/>
                <a:cs typeface="Arial"/>
                <a:sym typeface="Arial"/>
              </a:rPr>
              <a:t>slot</a:t>
            </a:r>
            <a:endParaRPr b="0" i="0" sz="3400" u="none" cap="none" strike="noStrike">
              <a:solidFill>
                <a:srgbClr val="EFEFEF"/>
              </a:solidFill>
              <a:latin typeface="Arial"/>
              <a:ea typeface="Arial"/>
              <a:cs typeface="Arial"/>
              <a:sym typeface="Arial"/>
            </a:endParaRPr>
          </a:p>
          <a:p>
            <a:pPr indent="-444500" lvl="0" marL="457200" marR="0" rtl="0" algn="l">
              <a:lnSpc>
                <a:spcPct val="115000"/>
              </a:lnSpc>
              <a:spcBef>
                <a:spcPts val="0"/>
              </a:spcBef>
              <a:spcAft>
                <a:spcPts val="0"/>
              </a:spcAft>
              <a:buClr>
                <a:srgbClr val="EFEFEF"/>
              </a:buClr>
              <a:buSzPts val="3400"/>
              <a:buFont typeface="Arial"/>
              <a:buChar char="-"/>
            </a:pPr>
            <a:r>
              <a:rPr b="0" i="0" lang="en-US" sz="3400" u="none" cap="none" strike="noStrike">
                <a:solidFill>
                  <a:srgbClr val="EFEFEF"/>
                </a:solidFill>
                <a:latin typeface="Arial"/>
                <a:ea typeface="Arial"/>
                <a:cs typeface="Arial"/>
                <a:sym typeface="Arial"/>
              </a:rPr>
              <a:t>epoch</a:t>
            </a:r>
            <a:endParaRPr b="0" i="0" sz="3400" u="none" cap="none" strike="noStrike">
              <a:solidFill>
                <a:srgbClr val="EFEFEF"/>
              </a:solidFill>
              <a:latin typeface="Arial"/>
              <a:ea typeface="Arial"/>
              <a:cs typeface="Arial"/>
              <a:sym typeface="Arial"/>
            </a:endParaRPr>
          </a:p>
          <a:p>
            <a:pPr indent="-444500" lvl="0" marL="457200" marR="0" rtl="0" algn="l">
              <a:lnSpc>
                <a:spcPct val="115000"/>
              </a:lnSpc>
              <a:spcBef>
                <a:spcPts val="0"/>
              </a:spcBef>
              <a:spcAft>
                <a:spcPts val="0"/>
              </a:spcAft>
              <a:buClr>
                <a:srgbClr val="EFEFEF"/>
              </a:buClr>
              <a:buSzPts val="3400"/>
              <a:buFont typeface="Arial"/>
              <a:buChar char="-"/>
            </a:pPr>
            <a:r>
              <a:rPr b="0" i="0" lang="en-US" sz="3400" u="none" cap="none" strike="noStrike">
                <a:solidFill>
                  <a:srgbClr val="EFEFEF"/>
                </a:solidFill>
                <a:latin typeface="Arial"/>
                <a:ea typeface="Arial"/>
                <a:cs typeface="Arial"/>
                <a:sym typeface="Arial"/>
              </a:rPr>
              <a:t>timestamp </a:t>
            </a:r>
            <a:endParaRPr b="0" i="0" sz="3400" u="none" cap="none" strike="noStrike">
              <a:solidFill>
                <a:srgbClr val="EFEFEF"/>
              </a:solidFill>
              <a:latin typeface="Arial"/>
              <a:ea typeface="Arial"/>
              <a:cs typeface="Arial"/>
              <a:sym typeface="Arial"/>
            </a:endParaRPr>
          </a:p>
          <a:p>
            <a:pPr indent="-444500" lvl="0" marL="457200" marR="0" rtl="0" algn="l">
              <a:lnSpc>
                <a:spcPct val="115000"/>
              </a:lnSpc>
              <a:spcBef>
                <a:spcPts val="0"/>
              </a:spcBef>
              <a:spcAft>
                <a:spcPts val="0"/>
              </a:spcAft>
              <a:buClr>
                <a:srgbClr val="EFEFEF"/>
              </a:buClr>
              <a:buSzPts val="3400"/>
              <a:buFont typeface="Arial"/>
              <a:buChar char="-"/>
            </a:pPr>
            <a:r>
              <a:rPr b="0" i="0" lang="en-US" sz="3400" u="none" cap="none" strike="noStrike">
                <a:solidFill>
                  <a:srgbClr val="EFEFEF"/>
                </a:solidFill>
                <a:latin typeface="Arial"/>
                <a:ea typeface="Arial"/>
                <a:cs typeface="Arial"/>
                <a:sym typeface="Arial"/>
              </a:rPr>
              <a:t>pyth (price change) </a:t>
            </a:r>
            <a:endParaRPr b="0" i="0" sz="3400" u="none" cap="none" strike="noStrike">
              <a:solidFill>
                <a:srgbClr val="EFEFEF"/>
              </a:solidFill>
              <a:latin typeface="Arial"/>
              <a:ea typeface="Arial"/>
              <a:cs typeface="Arial"/>
              <a:sym typeface="Arial"/>
            </a:endParaRPr>
          </a:p>
          <a:p>
            <a:pPr indent="0" lvl="0" marL="0" marR="0" rtl="0" algn="l">
              <a:lnSpc>
                <a:spcPct val="115000"/>
              </a:lnSpc>
              <a:spcBef>
                <a:spcPts val="1400"/>
              </a:spcBef>
              <a:spcAft>
                <a:spcPts val="0"/>
              </a:spcAft>
              <a:buClr>
                <a:srgbClr val="000000"/>
              </a:buClr>
              <a:buSzPts val="3400"/>
              <a:buFont typeface="Arial"/>
              <a:buNone/>
            </a:pPr>
            <a:r>
              <a:t/>
            </a:r>
            <a:endParaRPr b="0" i="0" sz="3400" u="none" cap="none" strike="noStrike">
              <a:solidFill>
                <a:srgbClr val="333333"/>
              </a:solidFill>
              <a:highlight>
                <a:srgbClr val="FFFFFF"/>
              </a:highlight>
              <a:latin typeface="Arial"/>
              <a:ea typeface="Arial"/>
              <a:cs typeface="Arial"/>
              <a:sym typeface="Arial"/>
            </a:endParaRPr>
          </a:p>
          <a:p>
            <a:pPr indent="0" lvl="0" marL="0" marR="0" rtl="0" algn="l">
              <a:lnSpc>
                <a:spcPct val="150000"/>
              </a:lnSpc>
              <a:spcBef>
                <a:spcPts val="140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45720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45720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45720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a:p>
            <a:pPr indent="0" lvl="0" marL="0" marR="0" rtl="0" algn="l">
              <a:lnSpc>
                <a:spcPct val="150000"/>
              </a:lnSpc>
              <a:spcBef>
                <a:spcPts val="0"/>
              </a:spcBef>
              <a:spcAft>
                <a:spcPts val="0"/>
              </a:spcAft>
              <a:buClr>
                <a:srgbClr val="000000"/>
              </a:buClr>
              <a:buSzPts val="3700"/>
              <a:buFont typeface="Arial"/>
              <a:buNone/>
            </a:pPr>
            <a:r>
              <a:t/>
            </a:r>
            <a:endParaRPr b="0" i="0" sz="3700" u="none" cap="none" strike="noStrike">
              <a:solidFill>
                <a:srgbClr val="F2F5F8"/>
              </a:solidFill>
              <a:latin typeface="Source Code Pro"/>
              <a:ea typeface="Source Code Pro"/>
              <a:cs typeface="Source Code Pro"/>
              <a:sym typeface="Source Code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g249be288e01_1_9"/>
          <p:cNvPicPr preferRelativeResize="0"/>
          <p:nvPr/>
        </p:nvPicPr>
        <p:blipFill rotWithShape="1">
          <a:blip r:embed="rId3">
            <a:alphaModFix/>
          </a:blip>
          <a:srcRect b="0" l="0" r="0" t="0"/>
          <a:stretch/>
        </p:blipFill>
        <p:spPr>
          <a:xfrm>
            <a:off x="0" y="0"/>
            <a:ext cx="24384005" cy="13715974"/>
          </a:xfrm>
          <a:prstGeom prst="rect">
            <a:avLst/>
          </a:prstGeom>
          <a:noFill/>
          <a:ln>
            <a:noFill/>
          </a:ln>
        </p:spPr>
      </p:pic>
      <p:sp>
        <p:nvSpPr>
          <p:cNvPr id="252" name="Google Shape;252;g249be288e01_1_9"/>
          <p:cNvSpPr/>
          <p:nvPr/>
        </p:nvSpPr>
        <p:spPr>
          <a:xfrm>
            <a:off x="770000" y="0"/>
            <a:ext cx="23613600" cy="13716000"/>
          </a:xfrm>
          <a:prstGeom prst="rect">
            <a:avLst/>
          </a:prstGeom>
          <a:solidFill>
            <a:schemeClr val="dk1"/>
          </a:solidFill>
          <a:ln>
            <a:noFill/>
          </a:ln>
        </p:spPr>
        <p:txBody>
          <a:bodyPr anchorCtr="0" anchor="ctr" bIns="243800" lIns="243800" spcFirstLastPara="1" rIns="243800" wrap="square" tIns="243800">
            <a:noAutofit/>
          </a:bodyPr>
          <a:lstStyle/>
          <a:p>
            <a:pPr indent="0" lvl="0" marL="0" marR="0" rtl="0" algn="l">
              <a:lnSpc>
                <a:spcPct val="100000"/>
              </a:lnSpc>
              <a:spcBef>
                <a:spcPts val="0"/>
              </a:spcBef>
              <a:spcAft>
                <a:spcPts val="0"/>
              </a:spcAft>
              <a:buClr>
                <a:srgbClr val="000000"/>
              </a:buClr>
              <a:buSzPts val="3700"/>
              <a:buFont typeface="Arial"/>
              <a:buNone/>
            </a:pPr>
            <a:r>
              <a:t/>
            </a:r>
            <a:endParaRPr b="0" i="0" sz="3700" u="none" cap="none" strike="noStrike">
              <a:solidFill>
                <a:srgbClr val="F2F5F8"/>
              </a:solidFill>
              <a:latin typeface="Arial"/>
              <a:ea typeface="Arial"/>
              <a:cs typeface="Arial"/>
              <a:sym typeface="Arial"/>
            </a:endParaRPr>
          </a:p>
        </p:txBody>
      </p:sp>
      <p:sp>
        <p:nvSpPr>
          <p:cNvPr id="253" name="Google Shape;253;g249be288e01_1_9"/>
          <p:cNvSpPr txBox="1"/>
          <p:nvPr/>
        </p:nvSpPr>
        <p:spPr>
          <a:xfrm>
            <a:off x="1465682" y="1296075"/>
            <a:ext cx="21702900" cy="1920000"/>
          </a:xfrm>
          <a:prstGeom prst="rect">
            <a:avLst/>
          </a:prstGeom>
          <a:noFill/>
          <a:ln>
            <a:noFill/>
          </a:ln>
        </p:spPr>
        <p:txBody>
          <a:bodyPr anchorCtr="0" anchor="t" bIns="0" lIns="0" spcFirstLastPara="1" rIns="0" wrap="square" tIns="33875">
            <a:noAutofit/>
          </a:bodyPr>
          <a:lstStyle/>
          <a:p>
            <a:pPr indent="0" lvl="0" marL="38100" marR="12700" rtl="0" algn="l">
              <a:lnSpc>
                <a:spcPct val="85000"/>
              </a:lnSpc>
              <a:spcBef>
                <a:spcPts val="0"/>
              </a:spcBef>
              <a:spcAft>
                <a:spcPts val="0"/>
              </a:spcAft>
              <a:buClr>
                <a:srgbClr val="000000"/>
              </a:buClr>
              <a:buSzPts val="13300"/>
              <a:buFont typeface="Arial"/>
              <a:buNone/>
            </a:pPr>
            <a:r>
              <a:rPr b="0" i="0" lang="en-US" sz="13300" u="none" cap="none" strike="noStrike">
                <a:solidFill>
                  <a:srgbClr val="FFFFFF"/>
                </a:solidFill>
                <a:latin typeface="Helvetica Neue Light"/>
                <a:ea typeface="Helvetica Neue Light"/>
                <a:cs typeface="Helvetica Neue Light"/>
                <a:sym typeface="Helvetica Neue Light"/>
              </a:rPr>
              <a:t>Use cases + examples</a:t>
            </a:r>
            <a:endParaRPr b="0" i="0" sz="13300" u="none" cap="none" strike="noStrike">
              <a:solidFill>
                <a:srgbClr val="FFFFFF"/>
              </a:solidFill>
              <a:latin typeface="Helvetica Neue Light"/>
              <a:ea typeface="Helvetica Neue Light"/>
              <a:cs typeface="Helvetica Neue Light"/>
              <a:sym typeface="Helvetica Neue Light"/>
            </a:endParaRPr>
          </a:p>
        </p:txBody>
      </p:sp>
      <p:sp>
        <p:nvSpPr>
          <p:cNvPr id="254" name="Google Shape;254;g249be288e01_1_9"/>
          <p:cNvSpPr/>
          <p:nvPr/>
        </p:nvSpPr>
        <p:spPr>
          <a:xfrm>
            <a:off x="1725475" y="3568475"/>
            <a:ext cx="21183300" cy="8574300"/>
          </a:xfrm>
          <a:prstGeom prst="rect">
            <a:avLst/>
          </a:prstGeom>
          <a:solidFill>
            <a:srgbClr val="110A2A">
              <a:alpha val="66666"/>
            </a:srgbClr>
          </a:solidFill>
          <a:ln cap="flat" cmpd="sng" w="9525">
            <a:solidFill>
              <a:srgbClr val="EFEFEF"/>
            </a:solidFill>
            <a:prstDash val="solid"/>
            <a:round/>
            <a:headEnd len="sm" w="sm" type="none"/>
            <a:tailEnd len="sm" w="sm" type="none"/>
          </a:ln>
        </p:spPr>
        <p:txBody>
          <a:bodyPr anchorCtr="0" anchor="t" bIns="243800" lIns="243800" spcFirstLastPara="1" rIns="243800" wrap="square" tIns="243800">
            <a:noAutofit/>
          </a:bodyPr>
          <a:lstStyle/>
          <a:p>
            <a:pPr indent="-444500" lvl="0" marL="457200" marR="0" rtl="0" algn="l">
              <a:lnSpc>
                <a:spcPct val="115000"/>
              </a:lnSpc>
              <a:spcBef>
                <a:spcPts val="0"/>
              </a:spcBef>
              <a:spcAft>
                <a:spcPts val="0"/>
              </a:spcAft>
              <a:buClr>
                <a:srgbClr val="E6EDF3"/>
              </a:buClr>
              <a:buSzPts val="3400"/>
              <a:buFont typeface="Arial"/>
              <a:buChar char="●"/>
            </a:pPr>
            <a:r>
              <a:rPr b="0" i="0" lang="en-US" sz="3400" u="none" cap="none" strike="noStrike">
                <a:solidFill>
                  <a:srgbClr val="9CDCFE"/>
                </a:solidFill>
                <a:highlight>
                  <a:srgbClr val="0D1117"/>
                </a:highlight>
                <a:uFill>
                  <a:noFill/>
                </a:uFill>
                <a:latin typeface="Arial"/>
                <a:ea typeface="Arial"/>
                <a:cs typeface="Arial"/>
                <a:sym typeface="Arial"/>
                <a:hlinkClick r:id="rId4">
                  <a:extLst>
                    <a:ext uri="{A12FA001-AC4F-418D-AE19-62706E023703}">
                      <ahyp:hlinkClr val="tx"/>
                    </a:ext>
                  </a:extLst>
                </a:hlinkClick>
              </a:rPr>
              <a:t>1. Hello Clockwork</a:t>
            </a:r>
            <a:r>
              <a:rPr b="0" i="0" lang="en-US" sz="3400" u="none" cap="none" strike="noStrike">
                <a:solidFill>
                  <a:srgbClr val="E6EDF3"/>
                </a:solidFill>
                <a:highlight>
                  <a:srgbClr val="0D1117"/>
                </a:highlight>
                <a:latin typeface="Arial"/>
                <a:ea typeface="Arial"/>
                <a:cs typeface="Arial"/>
                <a:sym typeface="Arial"/>
              </a:rPr>
              <a:t> – Prints "Hello world" and the current timestamp every 10 seconds</a:t>
            </a:r>
            <a:endParaRPr b="0" i="0" sz="3400" u="none" cap="none" strike="noStrike">
              <a:solidFill>
                <a:srgbClr val="E6EDF3"/>
              </a:solidFill>
              <a:highlight>
                <a:srgbClr val="0D1117"/>
              </a:highlight>
              <a:latin typeface="Arial"/>
              <a:ea typeface="Arial"/>
              <a:cs typeface="Arial"/>
              <a:sym typeface="Arial"/>
            </a:endParaRPr>
          </a:p>
          <a:p>
            <a:pPr indent="-444500" lvl="0" marL="457200" marR="0" rtl="0" algn="l">
              <a:lnSpc>
                <a:spcPct val="115000"/>
              </a:lnSpc>
              <a:spcBef>
                <a:spcPts val="0"/>
              </a:spcBef>
              <a:spcAft>
                <a:spcPts val="0"/>
              </a:spcAft>
              <a:buClr>
                <a:srgbClr val="E6EDF3"/>
              </a:buClr>
              <a:buSzPts val="3400"/>
              <a:buFont typeface="Arial"/>
              <a:buChar char="●"/>
            </a:pPr>
            <a:r>
              <a:rPr b="0" i="0" lang="en-US" sz="3400" u="none" cap="none" strike="noStrike">
                <a:solidFill>
                  <a:srgbClr val="9CDCFE"/>
                </a:solidFill>
                <a:highlight>
                  <a:srgbClr val="0D1117"/>
                </a:highlight>
                <a:uFill>
                  <a:noFill/>
                </a:uFill>
                <a:latin typeface="Arial"/>
                <a:ea typeface="Arial"/>
                <a:cs typeface="Arial"/>
                <a:sym typeface="Arial"/>
                <a:hlinkClick r:id="rId5">
                  <a:extLst>
                    <a:ext uri="{A12FA001-AC4F-418D-AE19-62706E023703}">
                      <ahyp:hlinkClr val="tx"/>
                    </a:ext>
                  </a:extLst>
                </a:hlinkClick>
              </a:rPr>
              <a:t>2. Counter</a:t>
            </a:r>
            <a:r>
              <a:rPr b="0" i="0" lang="en-US" sz="3400" u="none" cap="none" strike="noStrike">
                <a:solidFill>
                  <a:srgbClr val="E6EDF3"/>
                </a:solidFill>
                <a:highlight>
                  <a:srgbClr val="0D1117"/>
                </a:highlight>
                <a:latin typeface="Arial"/>
                <a:ea typeface="Arial"/>
                <a:cs typeface="Arial"/>
                <a:sym typeface="Arial"/>
              </a:rPr>
              <a:t> – Creates a thread via CPI that increments a counter every 10 seconds</a:t>
            </a:r>
            <a:endParaRPr b="0" i="0" sz="3400" u="none" cap="none" strike="noStrike">
              <a:solidFill>
                <a:srgbClr val="E6EDF3"/>
              </a:solidFill>
              <a:highlight>
                <a:srgbClr val="0D1117"/>
              </a:highlight>
              <a:latin typeface="Arial"/>
              <a:ea typeface="Arial"/>
              <a:cs typeface="Arial"/>
              <a:sym typeface="Arial"/>
            </a:endParaRPr>
          </a:p>
          <a:p>
            <a:pPr indent="-444500" lvl="0" marL="457200" marR="0" rtl="0" algn="l">
              <a:lnSpc>
                <a:spcPct val="115000"/>
              </a:lnSpc>
              <a:spcBef>
                <a:spcPts val="0"/>
              </a:spcBef>
              <a:spcAft>
                <a:spcPts val="0"/>
              </a:spcAft>
              <a:buClr>
                <a:srgbClr val="E6EDF3"/>
              </a:buClr>
              <a:buSzPts val="3400"/>
              <a:buFont typeface="Arial"/>
              <a:buChar char="●"/>
            </a:pPr>
            <a:r>
              <a:rPr b="0" i="0" lang="en-US" sz="3400" u="none" cap="none" strike="noStrike">
                <a:solidFill>
                  <a:srgbClr val="9CDCFE"/>
                </a:solidFill>
                <a:highlight>
                  <a:srgbClr val="0D1117"/>
                </a:highlight>
                <a:uFill>
                  <a:noFill/>
                </a:uFill>
                <a:latin typeface="Arial"/>
                <a:ea typeface="Arial"/>
                <a:cs typeface="Arial"/>
                <a:sym typeface="Arial"/>
                <a:hlinkClick r:id="rId6">
                  <a:extLst>
                    <a:ext uri="{A12FA001-AC4F-418D-AE19-62706E023703}">
                      <ahyp:hlinkClr val="tx"/>
                    </a:ext>
                  </a:extLst>
                </a:hlinkClick>
              </a:rPr>
              <a:t>Recurring payments</a:t>
            </a:r>
            <a:r>
              <a:rPr b="0" i="0" lang="en-US" sz="3400" u="none" cap="none" strike="noStrike">
                <a:solidFill>
                  <a:srgbClr val="E6EDF3"/>
                </a:solidFill>
                <a:highlight>
                  <a:srgbClr val="0D1117"/>
                </a:highlight>
                <a:latin typeface="Arial"/>
                <a:ea typeface="Arial"/>
                <a:cs typeface="Arial"/>
                <a:sym typeface="Arial"/>
              </a:rPr>
              <a:t> – Executes an SPL token transfer on a user-defined schedule.</a:t>
            </a:r>
            <a:endParaRPr b="0" i="0" sz="3400" u="none" cap="none" strike="noStrike">
              <a:solidFill>
                <a:srgbClr val="E6EDF3"/>
              </a:solidFill>
              <a:highlight>
                <a:srgbClr val="0D1117"/>
              </a:highlight>
              <a:latin typeface="Arial"/>
              <a:ea typeface="Arial"/>
              <a:cs typeface="Arial"/>
              <a:sym typeface="Arial"/>
            </a:endParaRPr>
          </a:p>
          <a:p>
            <a:pPr indent="-444500" lvl="0" marL="457200" marR="0" rtl="0" algn="l">
              <a:lnSpc>
                <a:spcPct val="115000"/>
              </a:lnSpc>
              <a:spcBef>
                <a:spcPts val="0"/>
              </a:spcBef>
              <a:spcAft>
                <a:spcPts val="0"/>
              </a:spcAft>
              <a:buClr>
                <a:srgbClr val="E6EDF3"/>
              </a:buClr>
              <a:buSzPts val="3400"/>
              <a:buFont typeface="Arial"/>
              <a:buChar char="●"/>
            </a:pPr>
            <a:r>
              <a:rPr b="0" i="0" lang="en-US" sz="3400" u="none" cap="none" strike="noStrike">
                <a:solidFill>
                  <a:srgbClr val="9CDCFE"/>
                </a:solidFill>
                <a:highlight>
                  <a:srgbClr val="0D1117"/>
                </a:highlight>
                <a:uFill>
                  <a:noFill/>
                </a:uFill>
                <a:latin typeface="Arial"/>
                <a:ea typeface="Arial"/>
                <a:cs typeface="Arial"/>
                <a:sym typeface="Arial"/>
                <a:hlinkClick r:id="rId7">
                  <a:extLst>
                    <a:ext uri="{A12FA001-AC4F-418D-AE19-62706E023703}">
                      <ahyp:hlinkClr val="tx"/>
                    </a:ext>
                  </a:extLst>
                </a:hlinkClick>
              </a:rPr>
              <a:t>Token distributor</a:t>
            </a:r>
            <a:r>
              <a:rPr b="0" i="0" lang="en-US" sz="3400" u="none" cap="none" strike="noStrike">
                <a:solidFill>
                  <a:srgbClr val="E6EDF3"/>
                </a:solidFill>
                <a:highlight>
                  <a:srgbClr val="0D1117"/>
                </a:highlight>
                <a:latin typeface="Arial"/>
                <a:ea typeface="Arial"/>
                <a:cs typeface="Arial"/>
                <a:sym typeface="Arial"/>
              </a:rPr>
              <a:t> – Mints a new token and sends it to a target user every 60 seconds.</a:t>
            </a:r>
            <a:endParaRPr b="0" i="0" sz="3400" u="none" cap="none" strike="noStrike">
              <a:solidFill>
                <a:srgbClr val="E6EDF3"/>
              </a:solidFill>
              <a:highlight>
                <a:srgbClr val="0D1117"/>
              </a:highlight>
              <a:latin typeface="Arial"/>
              <a:ea typeface="Arial"/>
              <a:cs typeface="Arial"/>
              <a:sym typeface="Arial"/>
            </a:endParaRPr>
          </a:p>
          <a:p>
            <a:pPr indent="-444500" lvl="0" marL="457200" marR="0" rtl="0" algn="l">
              <a:lnSpc>
                <a:spcPct val="115000"/>
              </a:lnSpc>
              <a:spcBef>
                <a:spcPts val="0"/>
              </a:spcBef>
              <a:spcAft>
                <a:spcPts val="0"/>
              </a:spcAft>
              <a:buClr>
                <a:srgbClr val="E6EDF3"/>
              </a:buClr>
              <a:buSzPts val="3400"/>
              <a:buFont typeface="Arial"/>
              <a:buChar char="●"/>
            </a:pPr>
            <a:r>
              <a:rPr b="0" i="0" lang="en-US" sz="3400" u="none" cap="none" strike="noStrike">
                <a:solidFill>
                  <a:srgbClr val="9CDCFE"/>
                </a:solidFill>
                <a:highlight>
                  <a:srgbClr val="0D1117"/>
                </a:highlight>
                <a:uFill>
                  <a:noFill/>
                </a:uFill>
                <a:latin typeface="Arial"/>
                <a:ea typeface="Arial"/>
                <a:cs typeface="Arial"/>
                <a:sym typeface="Arial"/>
                <a:hlinkClick r:id="rId8">
                  <a:extLst>
                    <a:ext uri="{A12FA001-AC4F-418D-AE19-62706E023703}">
                      <ahyp:hlinkClr val="tx"/>
                    </a:ext>
                  </a:extLst>
                </a:hlinkClick>
              </a:rPr>
              <a:t>Dollar cost averaging</a:t>
            </a:r>
            <a:r>
              <a:rPr b="0" i="0" lang="en-US" sz="3400" u="none" cap="none" strike="noStrike">
                <a:solidFill>
                  <a:srgbClr val="E6EDF3"/>
                </a:solidFill>
                <a:highlight>
                  <a:srgbClr val="0D1117"/>
                </a:highlight>
                <a:latin typeface="Arial"/>
                <a:ea typeface="Arial"/>
                <a:cs typeface="Arial"/>
                <a:sym typeface="Arial"/>
              </a:rPr>
              <a:t> – Executes a swap on Serum on a user-defined schedule.</a:t>
            </a:r>
            <a:endParaRPr b="0" i="0" sz="3400" u="none" cap="none" strike="noStrike">
              <a:solidFill>
                <a:srgbClr val="E6EDF3"/>
              </a:solidFill>
              <a:highlight>
                <a:srgbClr val="0D1117"/>
              </a:highlight>
              <a:latin typeface="Arial"/>
              <a:ea typeface="Arial"/>
              <a:cs typeface="Arial"/>
              <a:sym typeface="Arial"/>
            </a:endParaRPr>
          </a:p>
          <a:p>
            <a:pPr indent="-444500" lvl="0" marL="457200" marR="0" rtl="0" algn="l">
              <a:lnSpc>
                <a:spcPct val="115000"/>
              </a:lnSpc>
              <a:spcBef>
                <a:spcPts val="0"/>
              </a:spcBef>
              <a:spcAft>
                <a:spcPts val="0"/>
              </a:spcAft>
              <a:buClr>
                <a:srgbClr val="E6EDF3"/>
              </a:buClr>
              <a:buSzPts val="3400"/>
              <a:buFont typeface="Arial"/>
              <a:buChar char="●"/>
            </a:pPr>
            <a:r>
              <a:rPr b="0" i="0" lang="en-US" sz="3400" u="none" cap="none" strike="noStrike">
                <a:solidFill>
                  <a:srgbClr val="9CDCFE"/>
                </a:solidFill>
                <a:highlight>
                  <a:srgbClr val="0D1117"/>
                </a:highlight>
                <a:uFill>
                  <a:noFill/>
                </a:uFill>
                <a:latin typeface="Arial"/>
                <a:ea typeface="Arial"/>
                <a:cs typeface="Arial"/>
                <a:sym typeface="Arial"/>
                <a:hlinkClick r:id="rId9">
                  <a:extLst>
                    <a:ext uri="{A12FA001-AC4F-418D-AE19-62706E023703}">
                      <ahyp:hlinkClr val="tx"/>
                    </a:ext>
                  </a:extLst>
                </a:hlinkClick>
              </a:rPr>
              <a:t>Serum crank</a:t>
            </a:r>
            <a:r>
              <a:rPr b="0" i="0" lang="en-US" sz="3400" u="none" cap="none" strike="noStrike">
                <a:solidFill>
                  <a:srgbClr val="9CDCFE"/>
                </a:solidFill>
                <a:highlight>
                  <a:srgbClr val="0D1117"/>
                </a:highlight>
                <a:latin typeface="Arial"/>
                <a:ea typeface="Arial"/>
                <a:cs typeface="Arial"/>
                <a:sym typeface="Arial"/>
              </a:rPr>
              <a:t> </a:t>
            </a:r>
            <a:r>
              <a:rPr b="0" i="0" lang="en-US" sz="3400" u="none" cap="none" strike="noStrike">
                <a:solidFill>
                  <a:srgbClr val="E6EDF3"/>
                </a:solidFill>
                <a:highlight>
                  <a:srgbClr val="0D1117"/>
                </a:highlight>
                <a:latin typeface="Arial"/>
                <a:ea typeface="Arial"/>
                <a:cs typeface="Arial"/>
                <a:sym typeface="Arial"/>
              </a:rPr>
              <a:t>– Indefinitely processes open orders on a permissioned Serum market.</a:t>
            </a:r>
            <a:endParaRPr b="0" i="0" sz="3400" u="none" cap="none" strike="noStrike">
              <a:solidFill>
                <a:srgbClr val="E6EDF3"/>
              </a:solidFill>
              <a:highlight>
                <a:srgbClr val="0D1117"/>
              </a:highlight>
              <a:latin typeface="Arial"/>
              <a:ea typeface="Arial"/>
              <a:cs typeface="Arial"/>
              <a:sym typeface="Arial"/>
            </a:endParaRPr>
          </a:p>
          <a:p>
            <a:pPr indent="-444500" lvl="0" marL="457200" marR="0" rtl="0" algn="l">
              <a:lnSpc>
                <a:spcPct val="115000"/>
              </a:lnSpc>
              <a:spcBef>
                <a:spcPts val="0"/>
              </a:spcBef>
              <a:spcAft>
                <a:spcPts val="0"/>
              </a:spcAft>
              <a:buClr>
                <a:srgbClr val="E6EDF3"/>
              </a:buClr>
              <a:buSzPts val="3400"/>
              <a:buFont typeface="Arial"/>
              <a:buChar char="●"/>
            </a:pPr>
            <a:r>
              <a:rPr b="0" i="0" lang="en-US" sz="3400" u="none" cap="none" strike="noStrike">
                <a:solidFill>
                  <a:srgbClr val="00FFFF"/>
                </a:solidFill>
                <a:highlight>
                  <a:srgbClr val="0D1117"/>
                </a:highlight>
                <a:uFill>
                  <a:noFill/>
                </a:uFill>
                <a:latin typeface="Arial"/>
                <a:ea typeface="Arial"/>
                <a:cs typeface="Arial"/>
                <a:sym typeface="Arial"/>
                <a:hlinkClick r:id="rId10">
                  <a:extLst>
                    <a:ext uri="{A12FA001-AC4F-418D-AE19-62706E023703}">
                      <ahyp:hlinkClr val="tx"/>
                    </a:ext>
                  </a:extLst>
                </a:hlinkClick>
              </a:rPr>
              <a:t>Subscriptions</a:t>
            </a:r>
            <a:r>
              <a:rPr b="0" i="0" lang="en-US" sz="3400" u="none" cap="none" strike="noStrike">
                <a:solidFill>
                  <a:srgbClr val="E6EDF3"/>
                </a:solidFill>
                <a:highlight>
                  <a:srgbClr val="0D1117"/>
                </a:highlight>
                <a:latin typeface="Arial"/>
                <a:ea typeface="Arial"/>
                <a:cs typeface="Arial"/>
                <a:sym typeface="Arial"/>
              </a:rPr>
              <a:t> – Allow users to subscribe to subscriptions by paying on a recurrent schedule.</a:t>
            </a:r>
            <a:endParaRPr b="0" i="0" sz="3400" u="none" cap="none" strike="noStrike">
              <a:solidFill>
                <a:srgbClr val="E6EDF3"/>
              </a:solidFill>
              <a:highlight>
                <a:srgbClr val="0D1117"/>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1fa8f953c16_0_199"/>
          <p:cNvSpPr txBox="1"/>
          <p:nvPr/>
        </p:nvSpPr>
        <p:spPr>
          <a:xfrm>
            <a:off x="2442350" y="2766475"/>
            <a:ext cx="11865900" cy="1182000"/>
          </a:xfrm>
          <a:prstGeom prst="rect">
            <a:avLst/>
          </a:prstGeom>
          <a:noFill/>
          <a:ln>
            <a:noFill/>
          </a:ln>
        </p:spPr>
        <p:txBody>
          <a:bodyPr anchorCtr="0" anchor="t" bIns="0" lIns="0" spcFirstLastPara="1" rIns="0" wrap="square" tIns="0">
            <a:spAutoFit/>
          </a:bodyPr>
          <a:lstStyle/>
          <a:p>
            <a:pPr indent="0" lvl="0" marL="0" marR="0" rtl="0" algn="l">
              <a:lnSpc>
                <a:spcPct val="80000"/>
              </a:lnSpc>
              <a:spcBef>
                <a:spcPts val="0"/>
              </a:spcBef>
              <a:spcAft>
                <a:spcPts val="0"/>
              </a:spcAft>
              <a:buClr>
                <a:srgbClr val="FFFFFF"/>
              </a:buClr>
              <a:buSzPts val="19600"/>
              <a:buFont typeface="Helvetica Neue"/>
              <a:buNone/>
            </a:pPr>
            <a:r>
              <a:rPr b="1" i="0" lang="en-US" sz="9600" u="none" cap="none" strike="noStrike">
                <a:solidFill>
                  <a:srgbClr val="FFFFFF"/>
                </a:solidFill>
                <a:latin typeface="Helvetica Neue"/>
                <a:ea typeface="Helvetica Neue"/>
                <a:cs typeface="Helvetica Neue"/>
                <a:sym typeface="Helvetica Neue"/>
              </a:rPr>
              <a:t>Idle game example</a:t>
            </a:r>
            <a:endParaRPr b="0" i="0" sz="9600" u="none" cap="none" strike="noStrike">
              <a:solidFill>
                <a:srgbClr val="000000"/>
              </a:solidFill>
              <a:latin typeface="Arial"/>
              <a:ea typeface="Arial"/>
              <a:cs typeface="Arial"/>
              <a:sym typeface="Arial"/>
            </a:endParaRPr>
          </a:p>
        </p:txBody>
      </p:sp>
      <p:pic>
        <p:nvPicPr>
          <p:cNvPr descr="Google Shape;61;p14" id="260" name="Google Shape;260;g1fa8f953c16_0_199"/>
          <p:cNvPicPr preferRelativeResize="0"/>
          <p:nvPr/>
        </p:nvPicPr>
        <p:blipFill rotWithShape="1">
          <a:blip r:embed="rId3">
            <a:alphaModFix/>
          </a:blip>
          <a:srcRect b="0" l="0" r="0" t="0"/>
          <a:stretch/>
        </p:blipFill>
        <p:spPr>
          <a:xfrm>
            <a:off x="12117837" y="10702456"/>
            <a:ext cx="4563359" cy="55314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20_BasicBlack">
  <a:themeElements>
    <a:clrScheme name="20_BasicBlac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0_BasicBlack">
  <a:themeElements>
    <a:clrScheme name="20_BasicBlack">
      <a:dk1>
        <a:srgbClr val="000000"/>
      </a:dk1>
      <a:lt1>
        <a:srgbClr val="A9A9A9"/>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